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3"/>
  </p:sldMasterIdLst>
  <p:notesMasterIdLst>
    <p:notesMasterId r:id="rId6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18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19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10" r:id="rId56"/>
    <p:sldId id="311" r:id="rId57"/>
    <p:sldId id="312" r:id="rId58"/>
    <p:sldId id="313" r:id="rId59"/>
    <p:sldId id="314" r:id="rId60"/>
    <p:sldId id="320" r:id="rId61"/>
    <p:sldId id="322" r:id="rId62"/>
  </p:sldIdLst>
  <p:sldSz cx="18288000" cy="10287000"/>
  <p:notesSz cx="6858000" cy="9144000"/>
  <p:embeddedFontLst>
    <p:embeddedFont>
      <p:font typeface="Bebas Neue Bold" panose="020B0604020202020204" charset="0"/>
      <p:regular r:id="rId64"/>
    </p:embeddedFont>
    <p:embeddedFont>
      <p:font typeface="Benedict" charset="0"/>
      <p:regular r:id="rId65"/>
    </p:embeddedFont>
    <p:embeddedFont>
      <p:font typeface="Canva Sans" panose="020B0803030501040103" charset="0"/>
      <p:regular r:id="rId66"/>
    </p:embeddedFont>
    <p:embeddedFont>
      <p:font typeface="Canva Sans Bold" panose="020B0803030501040103" charset="0"/>
      <p:regular r:id="rId67"/>
    </p:embeddedFont>
    <p:embeddedFont>
      <p:font typeface="Canva Student Font" panose="020B0604020202020204" charset="0"/>
      <p:regular r:id="rId68"/>
    </p:embeddedFont>
    <p:embeddedFont>
      <p:font typeface="Carlsons Script" panose="020B0604020202020204" charset="0"/>
      <p:regular r:id="rId69"/>
    </p:embeddedFont>
    <p:embeddedFont>
      <p:font typeface="Garet ExtraBold" panose="020B0604020202020204" charset="0"/>
      <p:regular r:id="rId70"/>
    </p:embeddedFont>
    <p:embeddedFont>
      <p:font typeface="Garet ExtraBold Bold" panose="020B0604020202020204" charset="0"/>
      <p:regular r:id="rId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5D19FF-8F6D-4D3B-8802-922C5BF9D362}" v="3" dt="2025-04-11T12:33:30.7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80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5.fntdata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font" Target="fonts/font3.fntdata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font" Target="fonts/font4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font" Target="fonts/font7.fntdata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font" Target="fonts/font2.fntdata"/><Relationship Id="rId73" Type="http://schemas.openxmlformats.org/officeDocument/2006/relationships/viewProps" Target="viewProps.xml"/><Relationship Id="rId78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microsoft.com/office/2016/11/relationships/changesInfo" Target="changesInfos/changesInfo1.xml"/><Relationship Id="rId7" Type="http://schemas.openxmlformats.org/officeDocument/2006/relationships/slide" Target="slides/slide4.xml"/><Relationship Id="rId71" Type="http://schemas.openxmlformats.org/officeDocument/2006/relationships/font" Target="fonts/font8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inkeviciute, Erika /BDF BHX" userId="42749fef-9280-45c1-9e12-b1f171577807" providerId="ADAL" clId="{D45D19FF-8F6D-4D3B-8802-922C5BF9D362}"/>
    <pc:docChg chg="delSld modSld">
      <pc:chgData name="Grinkeviciute, Erika /BDF BHX" userId="42749fef-9280-45c1-9e12-b1f171577807" providerId="ADAL" clId="{D45D19FF-8F6D-4D3B-8802-922C5BF9D362}" dt="2025-04-11T12:33:35.248" v="15" actId="47"/>
      <pc:docMkLst>
        <pc:docMk/>
      </pc:docMkLst>
      <pc:sldChg chg="addSp modSp mod">
        <pc:chgData name="Grinkeviciute, Erika /BDF BHX" userId="42749fef-9280-45c1-9e12-b1f171577807" providerId="ADAL" clId="{D45D19FF-8F6D-4D3B-8802-922C5BF9D362}" dt="2025-04-11T12:33:14.731" v="12" actId="1076"/>
        <pc:sldMkLst>
          <pc:docMk/>
          <pc:sldMk cId="0" sldId="256"/>
        </pc:sldMkLst>
        <pc:spChg chg="add mod">
          <ac:chgData name="Grinkeviciute, Erika /BDF BHX" userId="42749fef-9280-45c1-9e12-b1f171577807" providerId="ADAL" clId="{D45D19FF-8F6D-4D3B-8802-922C5BF9D362}" dt="2025-04-11T12:33:14.731" v="12" actId="1076"/>
          <ac:spMkLst>
            <pc:docMk/>
            <pc:sldMk cId="0" sldId="256"/>
            <ac:spMk id="3" creationId="{0B27ABC7-85A6-953F-70C2-8B2BC5EDD3F9}"/>
          </ac:spMkLst>
        </pc:spChg>
      </pc:sldChg>
      <pc:sldChg chg="addSp modSp">
        <pc:chgData name="Grinkeviciute, Erika /BDF BHX" userId="42749fef-9280-45c1-9e12-b1f171577807" providerId="ADAL" clId="{D45D19FF-8F6D-4D3B-8802-922C5BF9D362}" dt="2025-04-11T12:33:21.195" v="13"/>
        <pc:sldMkLst>
          <pc:docMk/>
          <pc:sldMk cId="2014243601" sldId="318"/>
        </pc:sldMkLst>
        <pc:spChg chg="add mod">
          <ac:chgData name="Grinkeviciute, Erika /BDF BHX" userId="42749fef-9280-45c1-9e12-b1f171577807" providerId="ADAL" clId="{D45D19FF-8F6D-4D3B-8802-922C5BF9D362}" dt="2025-04-11T12:33:21.195" v="13"/>
          <ac:spMkLst>
            <pc:docMk/>
            <pc:sldMk cId="2014243601" sldId="318"/>
            <ac:spMk id="3" creationId="{CAF7F636-E15A-CCE1-6F9D-B081446C2E99}"/>
          </ac:spMkLst>
        </pc:spChg>
      </pc:sldChg>
      <pc:sldChg chg="addSp modSp">
        <pc:chgData name="Grinkeviciute, Erika /BDF BHX" userId="42749fef-9280-45c1-9e12-b1f171577807" providerId="ADAL" clId="{D45D19FF-8F6D-4D3B-8802-922C5BF9D362}" dt="2025-04-11T12:33:30.778" v="14"/>
        <pc:sldMkLst>
          <pc:docMk/>
          <pc:sldMk cId="2707638277" sldId="319"/>
        </pc:sldMkLst>
        <pc:spChg chg="add mod">
          <ac:chgData name="Grinkeviciute, Erika /BDF BHX" userId="42749fef-9280-45c1-9e12-b1f171577807" providerId="ADAL" clId="{D45D19FF-8F6D-4D3B-8802-922C5BF9D362}" dt="2025-04-11T12:33:30.778" v="14"/>
          <ac:spMkLst>
            <pc:docMk/>
            <pc:sldMk cId="2707638277" sldId="319"/>
            <ac:spMk id="3" creationId="{653DA7A4-6FA9-F3D3-9DE0-2E27F28A4419}"/>
          </ac:spMkLst>
        </pc:spChg>
      </pc:sldChg>
      <pc:sldChg chg="del">
        <pc:chgData name="Grinkeviciute, Erika /BDF BHX" userId="42749fef-9280-45c1-9e12-b1f171577807" providerId="ADAL" clId="{D45D19FF-8F6D-4D3B-8802-922C5BF9D362}" dt="2025-04-11T12:33:35.248" v="15" actId="47"/>
        <pc:sldMkLst>
          <pc:docMk/>
          <pc:sldMk cId="0" sldId="32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6F960-A15D-4129-9FF6-7CCE7BAD4934}" type="datetimeFigureOut">
              <a:rPr lang="en-GB" smtClean="0"/>
              <a:t>11/04/2025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C97F6-3CD1-482B-AF3C-5E5B370273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801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Inappropriate Footwear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C97F6-3CD1-482B-AF3C-5E5B370273D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21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Swimming without adult supervision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C97F6-3CD1-482B-AF3C-5E5B370273D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84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1.sv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2.png"/><Relationship Id="rId9" Type="http://schemas.openxmlformats.org/officeDocument/2006/relationships/image" Target="../media/image36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Relationship Id="rId9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44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Relationship Id="rId9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9.svg"/><Relationship Id="rId9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2.png"/><Relationship Id="rId7" Type="http://schemas.openxmlformats.org/officeDocument/2006/relationships/image" Target="../media/image5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53.svg"/><Relationship Id="rId9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svg"/><Relationship Id="rId7" Type="http://schemas.openxmlformats.org/officeDocument/2006/relationships/image" Target="../media/image61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10" Type="http://schemas.openxmlformats.org/officeDocument/2006/relationships/image" Target="../media/image2.png"/><Relationship Id="rId4" Type="http://schemas.openxmlformats.org/officeDocument/2006/relationships/image" Target="../media/image58.png"/><Relationship Id="rId9" Type="http://schemas.openxmlformats.org/officeDocument/2006/relationships/image" Target="../media/image63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65.svg"/><Relationship Id="rId7" Type="http://schemas.openxmlformats.org/officeDocument/2006/relationships/image" Target="../media/image61.svg"/><Relationship Id="rId12" Type="http://schemas.openxmlformats.org/officeDocument/2006/relationships/image" Target="../media/image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7.svg"/><Relationship Id="rId5" Type="http://schemas.openxmlformats.org/officeDocument/2006/relationships/image" Target="../media/image57.svg"/><Relationship Id="rId10" Type="http://schemas.openxmlformats.org/officeDocument/2006/relationships/image" Target="../media/image66.png"/><Relationship Id="rId4" Type="http://schemas.openxmlformats.org/officeDocument/2006/relationships/image" Target="../media/image56.png"/><Relationship Id="rId9" Type="http://schemas.openxmlformats.org/officeDocument/2006/relationships/image" Target="../media/image47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5.svg"/><Relationship Id="rId7" Type="http://schemas.openxmlformats.org/officeDocument/2006/relationships/image" Target="../media/image67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77.svg"/><Relationship Id="rId10" Type="http://schemas.openxmlformats.org/officeDocument/2006/relationships/image" Target="../media/image2.png"/><Relationship Id="rId4" Type="http://schemas.openxmlformats.org/officeDocument/2006/relationships/image" Target="../media/image76.png"/><Relationship Id="rId9" Type="http://schemas.openxmlformats.org/officeDocument/2006/relationships/image" Target="../media/image79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5.svg"/><Relationship Id="rId7" Type="http://schemas.openxmlformats.org/officeDocument/2006/relationships/image" Target="../media/image67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77.svg"/><Relationship Id="rId10" Type="http://schemas.openxmlformats.org/officeDocument/2006/relationships/image" Target="../media/image2.png"/><Relationship Id="rId4" Type="http://schemas.openxmlformats.org/officeDocument/2006/relationships/image" Target="../media/image76.png"/><Relationship Id="rId9" Type="http://schemas.openxmlformats.org/officeDocument/2006/relationships/image" Target="../media/image79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sv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sv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sv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7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sv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gif"/><Relationship Id="rId7" Type="http://schemas.openxmlformats.org/officeDocument/2006/relationships/image" Target="../media/image106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5" Type="http://schemas.openxmlformats.org/officeDocument/2006/relationships/image" Target="../media/image104.svg"/><Relationship Id="rId4" Type="http://schemas.openxmlformats.org/officeDocument/2006/relationships/image" Target="../media/image103.png"/><Relationship Id="rId9" Type="http://schemas.openxmlformats.org/officeDocument/2006/relationships/image" Target="../media/image108.sv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4.jpeg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838200" y="346852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7962900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1 - Safety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65584" y="6482149"/>
            <a:ext cx="5451220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chemeClr val="bg1"/>
                </a:solidFill>
                <a:latin typeface="Benedict"/>
              </a:rPr>
              <a:t>Year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30544-8475-6A21-D4D5-C28AC2FDB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0B27ABC7-85A6-953F-70C2-8B2BC5EDD3F9}"/>
              </a:ext>
            </a:extLst>
          </p:cNvPr>
          <p:cNvSpPr txBox="1"/>
          <p:nvPr/>
        </p:nvSpPr>
        <p:spPr>
          <a:xfrm>
            <a:off x="15316200" y="9486900"/>
            <a:ext cx="25908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Ages 6-7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020915" y="3930433"/>
            <a:ext cx="14246170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8000" dirty="0">
                <a:solidFill>
                  <a:srgbClr val="C00000"/>
                </a:solidFill>
                <a:latin typeface="Canva Student Font"/>
              </a:rPr>
              <a:t>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8000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59D403-A295-6459-13E5-01BDC3BDA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313577" y="3238500"/>
            <a:ext cx="15660846" cy="4732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you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safe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!</a:t>
            </a:r>
          </a:p>
          <a:p>
            <a:pPr algn="ctr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How can you make a situation safer for you?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43D727-8414-EA5C-7E33-4872F13E4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43757" y="3419742"/>
            <a:ext cx="16800485" cy="4732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 </a:t>
            </a:r>
            <a:r>
              <a:rPr lang="en-US" sz="8000" b="1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anyone if they are badly hurt because it might </a:t>
            </a:r>
            <a:r>
              <a:rPr lang="en-US" sz="8000" b="1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them more.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1754D1-4AA8-40CF-778D-9186FBB50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15157" y="3162300"/>
            <a:ext cx="17257685" cy="4732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move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anyone if they are badly hurt because it might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hurt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them more.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FBDCEF-FD53-6CDD-CEBB-DBEC2CCA9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838200" y="346852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7962900"/>
            <a:ext cx="62484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2 – Wound Care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65584" y="6482149"/>
            <a:ext cx="5451220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chemeClr val="bg1"/>
                </a:solidFill>
                <a:latin typeface="Benedict"/>
              </a:rPr>
              <a:t>Year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30544-8475-6A21-D4D5-C28AC2FDB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CAF7F636-E15A-CCE1-6F9D-B081446C2E99}"/>
              </a:ext>
            </a:extLst>
          </p:cNvPr>
          <p:cNvSpPr txBox="1"/>
          <p:nvPr/>
        </p:nvSpPr>
        <p:spPr>
          <a:xfrm>
            <a:off x="15316200" y="9486900"/>
            <a:ext cx="25908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Ages 6-7</a:t>
            </a:r>
          </a:p>
        </p:txBody>
      </p:sp>
    </p:spTree>
    <p:extLst>
      <p:ext uri="{BB962C8B-B14F-4D97-AF65-F5344CB8AC3E}">
        <p14:creationId xmlns:p14="http://schemas.microsoft.com/office/powerpoint/2010/main" val="2014243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762119-C865-2542-E938-0D8E51710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8" name="Picture 7" descr="Smiling child holding and looking at ice cream cone with melting chocolate and strawberry scoops trickling down over hand">
            <a:extLst>
              <a:ext uri="{FF2B5EF4-FFF2-40B4-BE49-F238E27FC236}">
                <a16:creationId xmlns:a16="http://schemas.microsoft.com/office/drawing/2014/main" id="{3E55CEE8-DD33-BB75-7100-96380D2B37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324100"/>
            <a:ext cx="10848225" cy="673561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019800" y="2578296"/>
            <a:ext cx="10591800" cy="6754350"/>
          </a:xfrm>
          <a:custGeom>
            <a:avLst/>
            <a:gdLst/>
            <a:ahLst/>
            <a:cxnLst/>
            <a:rect l="l" t="t" r="r" b="b"/>
            <a:pathLst>
              <a:path w="9832284" h="6550759">
                <a:moveTo>
                  <a:pt x="0" y="0"/>
                </a:moveTo>
                <a:lnTo>
                  <a:pt x="9832284" y="0"/>
                </a:lnTo>
                <a:lnTo>
                  <a:pt x="9832284" y="6550759"/>
                </a:lnTo>
                <a:lnTo>
                  <a:pt x="0" y="65507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74C0FA-F22A-AC21-B8AA-37F046339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38800" y="2716971"/>
            <a:ext cx="11277685" cy="6477000"/>
          </a:xfrm>
          <a:custGeom>
            <a:avLst/>
            <a:gdLst/>
            <a:ahLst/>
            <a:cxnLst/>
            <a:rect l="l" t="t" r="r" b="b"/>
            <a:pathLst>
              <a:path w="11007651" h="6191804">
                <a:moveTo>
                  <a:pt x="0" y="0"/>
                </a:moveTo>
                <a:lnTo>
                  <a:pt x="11007650" y="0"/>
                </a:lnTo>
                <a:lnTo>
                  <a:pt x="11007650" y="6191803"/>
                </a:lnTo>
                <a:lnTo>
                  <a:pt x="0" y="61918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66283" y="9522023"/>
            <a:ext cx="49061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4DD6E-C60B-0B3F-A6D5-C287EC251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B95BDE-07CD-13A0-07B0-99114380B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7" name="Freeform 3">
            <a:extLst>
              <a:ext uri="{FF2B5EF4-FFF2-40B4-BE49-F238E27FC236}">
                <a16:creationId xmlns:a16="http://schemas.microsoft.com/office/drawing/2014/main" id="{AC768170-63DA-77E8-73DB-97D00CDEF1A0}"/>
              </a:ext>
            </a:extLst>
          </p:cNvPr>
          <p:cNvSpPr/>
          <p:nvPr/>
        </p:nvSpPr>
        <p:spPr>
          <a:xfrm>
            <a:off x="6019800" y="2589082"/>
            <a:ext cx="10896600" cy="6897817"/>
          </a:xfrm>
          <a:custGeom>
            <a:avLst/>
            <a:gdLst/>
            <a:ahLst/>
            <a:cxnLst/>
            <a:rect l="l" t="t" r="r" b="b"/>
            <a:pathLst>
              <a:path w="9091600" h="6057278">
                <a:moveTo>
                  <a:pt x="0" y="0"/>
                </a:moveTo>
                <a:lnTo>
                  <a:pt x="9091599" y="0"/>
                </a:lnTo>
                <a:lnTo>
                  <a:pt x="9091599" y="6057278"/>
                </a:lnTo>
                <a:lnTo>
                  <a:pt x="0" y="60572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41503" y="9522023"/>
            <a:ext cx="54017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746535-6D81-1B4E-79A6-5F2C4BF69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7" name="Freeform 3">
            <a:extLst>
              <a:ext uri="{FF2B5EF4-FFF2-40B4-BE49-F238E27FC236}">
                <a16:creationId xmlns:a16="http://schemas.microsoft.com/office/drawing/2014/main" id="{68E5D702-F24A-2EE3-B3DB-0032F17F95B6}"/>
              </a:ext>
            </a:extLst>
          </p:cNvPr>
          <p:cNvSpPr/>
          <p:nvPr/>
        </p:nvSpPr>
        <p:spPr>
          <a:xfrm>
            <a:off x="5486400" y="2476501"/>
            <a:ext cx="11506200" cy="6934200"/>
          </a:xfrm>
          <a:custGeom>
            <a:avLst/>
            <a:gdLst/>
            <a:ahLst/>
            <a:cxnLst/>
            <a:rect l="l" t="t" r="r" b="b"/>
            <a:pathLst>
              <a:path w="9968229" h="6641333">
                <a:moveTo>
                  <a:pt x="0" y="0"/>
                </a:moveTo>
                <a:lnTo>
                  <a:pt x="9968229" y="0"/>
                </a:lnTo>
                <a:lnTo>
                  <a:pt x="9968229" y="6641333"/>
                </a:lnTo>
                <a:lnTo>
                  <a:pt x="0" y="66413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1060937" y="5390496"/>
            <a:ext cx="3461715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93084" y="9522023"/>
            <a:ext cx="23700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B917E5-D100-95CE-E6C2-7DC46BEB9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38800" y="2503957"/>
            <a:ext cx="11201400" cy="6903028"/>
          </a:xfrm>
          <a:custGeom>
            <a:avLst/>
            <a:gdLst/>
            <a:ahLst/>
            <a:cxnLst/>
            <a:rect l="l" t="t" r="r" b="b"/>
            <a:pathLst>
              <a:path w="10215080" h="6409963">
                <a:moveTo>
                  <a:pt x="0" y="0"/>
                </a:moveTo>
                <a:lnTo>
                  <a:pt x="10215080" y="0"/>
                </a:lnTo>
                <a:lnTo>
                  <a:pt x="10215080" y="6409963"/>
                </a:lnTo>
                <a:lnTo>
                  <a:pt x="0" y="64099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C9D4EB-251F-1D03-15F0-690870101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715000" y="2529557"/>
            <a:ext cx="11161881" cy="6851828"/>
          </a:xfrm>
          <a:custGeom>
            <a:avLst/>
            <a:gdLst/>
            <a:ahLst/>
            <a:cxnLst/>
            <a:rect l="l" t="t" r="r" b="b"/>
            <a:pathLst>
              <a:path w="9810672" h="6548623">
                <a:moveTo>
                  <a:pt x="0" y="0"/>
                </a:moveTo>
                <a:lnTo>
                  <a:pt x="9810672" y="0"/>
                </a:lnTo>
                <a:lnTo>
                  <a:pt x="9810672" y="6548623"/>
                </a:lnTo>
                <a:lnTo>
                  <a:pt x="0" y="65486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4617" y="9522023"/>
            <a:ext cx="47394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1D346F-2517-E8DA-AB54-2446BA75D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278753" y="5164414"/>
            <a:ext cx="10825338" cy="4719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As you go to grab the cheese, your arm touches the press that is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really hot.</a:t>
            </a: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 </a:t>
            </a:r>
            <a:r>
              <a:rPr lang="en-US" sz="6000" b="1" dirty="0">
                <a:solidFill>
                  <a:srgbClr val="000000"/>
                </a:solidFill>
                <a:latin typeface="Canva Student Font"/>
              </a:rPr>
              <a:t>Ouch! </a:t>
            </a:r>
          </a:p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get a small nasty burn on your forearm. </a:t>
            </a:r>
          </a:p>
          <a:p>
            <a:pPr algn="ctr">
              <a:lnSpc>
                <a:spcPts val="9162"/>
              </a:lnSpc>
            </a:pPr>
            <a:r>
              <a:rPr lang="en-US" sz="6600" b="1" dirty="0">
                <a:solidFill>
                  <a:srgbClr val="000000"/>
                </a:solidFill>
                <a:latin typeface="Canva Student Font"/>
              </a:rPr>
              <a:t>What should you do?</a:t>
            </a:r>
          </a:p>
        </p:txBody>
      </p:sp>
      <p:sp>
        <p:nvSpPr>
          <p:cNvPr id="4" name="Freeform 4"/>
          <p:cNvSpPr/>
          <p:nvPr/>
        </p:nvSpPr>
        <p:spPr>
          <a:xfrm>
            <a:off x="838200" y="5720852"/>
            <a:ext cx="5172075" cy="3606363"/>
          </a:xfrm>
          <a:custGeom>
            <a:avLst/>
            <a:gdLst/>
            <a:ahLst/>
            <a:cxnLst/>
            <a:rect l="l" t="t" r="r" b="b"/>
            <a:pathLst>
              <a:path w="3019266" h="2519982">
                <a:moveTo>
                  <a:pt x="0" y="0"/>
                </a:moveTo>
                <a:lnTo>
                  <a:pt x="3019266" y="0"/>
                </a:lnTo>
                <a:lnTo>
                  <a:pt x="3019266" y="2519982"/>
                </a:lnTo>
                <a:lnTo>
                  <a:pt x="0" y="25199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71206"/>
            </a:stretch>
          </a:blipFill>
          <a:effectLst>
            <a:softEdge rad="38100"/>
          </a:effectLst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-228600" y="1414155"/>
            <a:ext cx="4105275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5FE5C4-38C7-2B67-277C-FF28408D1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3BFFE4-EC32-4BCB-0CB0-F2591F072C17}"/>
              </a:ext>
            </a:extLst>
          </p:cNvPr>
          <p:cNvSpPr txBox="1"/>
          <p:nvPr/>
        </p:nvSpPr>
        <p:spPr>
          <a:xfrm>
            <a:off x="1524000" y="2636479"/>
            <a:ext cx="18640425" cy="2451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 You are about to make yourself a toasted cheese sandwich.</a:t>
            </a:r>
          </a:p>
          <a:p>
            <a:pPr marL="0" marR="0" lvl="0" indent="0" algn="just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get the ingredients ready and reach over to grab the cheese. 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nva Student Fon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660185" y="2481151"/>
            <a:ext cx="12951416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Tell an adult!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Turn the sandwich press off so you don't burn yourself more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Put your arm under cool running water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See a doctor if the burn is bigger than a </a:t>
            </a:r>
          </a:p>
          <a:p>
            <a:pPr marL="706491" lvl="1" algn="just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  50 pence coin.</a:t>
            </a:r>
          </a:p>
          <a:p>
            <a:pPr algn="just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4535" y="1361724"/>
            <a:ext cx="311726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7C121E02-61C7-E294-2B74-EA7DDE83B7B6}"/>
              </a:ext>
            </a:extLst>
          </p:cNvPr>
          <p:cNvSpPr/>
          <p:nvPr/>
        </p:nvSpPr>
        <p:spPr>
          <a:xfrm>
            <a:off x="152400" y="4258818"/>
            <a:ext cx="4038600" cy="3053912"/>
          </a:xfrm>
          <a:custGeom>
            <a:avLst/>
            <a:gdLst/>
            <a:ahLst/>
            <a:cxnLst/>
            <a:rect l="l" t="t" r="r" b="b"/>
            <a:pathLst>
              <a:path w="3019266" h="2519982">
                <a:moveTo>
                  <a:pt x="0" y="0"/>
                </a:moveTo>
                <a:lnTo>
                  <a:pt x="3019266" y="0"/>
                </a:lnTo>
                <a:lnTo>
                  <a:pt x="3019266" y="2519982"/>
                </a:lnTo>
                <a:lnTo>
                  <a:pt x="0" y="25199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71206"/>
            </a:stretch>
          </a:blipFill>
          <a:effectLst>
            <a:softEdge rad="38100"/>
          </a:effectLst>
        </p:spPr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325FB0-E1AA-E8A8-4663-86C5A83CB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362075" y="2247900"/>
            <a:ext cx="16764000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are camping with your friends and family. </a:t>
            </a:r>
          </a:p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have all decided to make a campfire, to sit around and keep warm. You start the</a:t>
            </a:r>
            <a:r>
              <a:rPr lang="en-US" sz="6600" dirty="0">
                <a:latin typeface="Canva Student Font"/>
              </a:rPr>
              <a:t> fire</a:t>
            </a: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, and all is going well. As you reach in      to move a log further into the fire, your hand brushes against some </a:t>
            </a:r>
            <a:r>
              <a:rPr lang="en-US" sz="6600" b="1" dirty="0">
                <a:solidFill>
                  <a:srgbClr val="C00000"/>
                </a:solidFill>
                <a:latin typeface="Canva Student Font"/>
              </a:rPr>
              <a:t>really hot </a:t>
            </a: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coals. </a:t>
            </a:r>
            <a:r>
              <a:rPr lang="en-US" sz="6600" b="1" dirty="0">
                <a:solidFill>
                  <a:srgbClr val="000000"/>
                </a:solidFill>
                <a:latin typeface="Canva Student Font"/>
              </a:rPr>
              <a:t>Ouch!</a:t>
            </a:r>
          </a:p>
          <a:p>
            <a:pPr algn="ctr">
              <a:lnSpc>
                <a:spcPts val="9162"/>
              </a:lnSpc>
            </a:pPr>
            <a:r>
              <a:rPr lang="en-US" sz="6600" b="1" dirty="0">
                <a:solidFill>
                  <a:srgbClr val="000000"/>
                </a:solidFill>
                <a:latin typeface="Canva Student Font"/>
              </a:rPr>
              <a:t>What should you do?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52400" y="1414155"/>
            <a:ext cx="3724275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0B80BC-FCC8-9524-519E-0A4140D8E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10" name="Picture 9" descr="Lakeside campfire at sunset">
            <a:extLst>
              <a:ext uri="{FF2B5EF4-FFF2-40B4-BE49-F238E27FC236}">
                <a16:creationId xmlns:a16="http://schemas.microsoft.com/office/drawing/2014/main" id="{9E007EC5-C4B2-57DA-9ECA-D25AE605F9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1" t="22593" r="27284" b="18148"/>
          <a:stretch/>
        </p:blipFill>
        <p:spPr>
          <a:xfrm>
            <a:off x="990600" y="7048500"/>
            <a:ext cx="4705074" cy="3072964"/>
          </a:xfrm>
          <a:prstGeom prst="rect">
            <a:avLst/>
          </a:prstGeom>
          <a:effectLst>
            <a:softEdge rad="381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436324" y="2443051"/>
            <a:ext cx="13236991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Tell an adult!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Stand back from the fire so you don't burn yourself more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Put your hand under cool running water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See a doctor if the burn is bigger than a </a:t>
            </a:r>
          </a:p>
          <a:p>
            <a:pPr marL="706491" lvl="1" algn="just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  50 pence coin.</a:t>
            </a:r>
          </a:p>
          <a:p>
            <a:pPr algn="just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654265" y="9522023"/>
            <a:ext cx="51464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1493541"/>
            <a:ext cx="3648075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6C3756-4291-E537-90FF-2A5FAB445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7" name="Picture 6" descr="Lakeside campfire at sunset">
            <a:extLst>
              <a:ext uri="{FF2B5EF4-FFF2-40B4-BE49-F238E27FC236}">
                <a16:creationId xmlns:a16="http://schemas.microsoft.com/office/drawing/2014/main" id="{6B09A9BE-E5CC-560E-B5B7-7C51F78088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1" t="22593" r="27284" b="18148"/>
          <a:stretch/>
        </p:blipFill>
        <p:spPr>
          <a:xfrm>
            <a:off x="381000" y="4226559"/>
            <a:ext cx="4476750" cy="3072964"/>
          </a:xfrm>
          <a:prstGeom prst="rect">
            <a:avLst/>
          </a:prstGeom>
          <a:effectLst>
            <a:softEdge rad="254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819400" y="5124450"/>
            <a:ext cx="14478000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How would you feel if you got a burn?</a:t>
            </a:r>
          </a:p>
          <a:p>
            <a:pPr algn="just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686635" y="9522023"/>
            <a:ext cx="44990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483A72-9A01-6F6A-A342-2BA63041D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45324" y="1921625"/>
            <a:ext cx="5797352" cy="8201043"/>
          </a:xfrm>
          <a:custGeom>
            <a:avLst/>
            <a:gdLst/>
            <a:ahLst/>
            <a:cxnLst/>
            <a:rect l="l" t="t" r="r" b="b"/>
            <a:pathLst>
              <a:path w="5797352" h="8201043">
                <a:moveTo>
                  <a:pt x="0" y="0"/>
                </a:moveTo>
                <a:lnTo>
                  <a:pt x="5797352" y="0"/>
                </a:lnTo>
                <a:lnTo>
                  <a:pt x="5797352" y="8201043"/>
                </a:lnTo>
                <a:lnTo>
                  <a:pt x="0" y="82010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62673" y="9522023"/>
            <a:ext cx="49783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7128E2-0EFD-003D-CE8C-B4EE658785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 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4376" y="9522023"/>
            <a:ext cx="51442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94EC16-F758-8E9D-0EB5-4720FA718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4307408" y="49339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4" name="AutoShape 4"/>
          <p:cNvSpPr/>
          <p:nvPr/>
        </p:nvSpPr>
        <p:spPr>
          <a:xfrm>
            <a:off x="6983553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" name="AutoShape 5"/>
          <p:cNvSpPr/>
          <p:nvPr/>
        </p:nvSpPr>
        <p:spPr>
          <a:xfrm>
            <a:off x="9834629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6" name="AutoShape 6"/>
          <p:cNvSpPr/>
          <p:nvPr/>
        </p:nvSpPr>
        <p:spPr>
          <a:xfrm>
            <a:off x="12709027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7" name="AutoShape 7"/>
          <p:cNvSpPr/>
          <p:nvPr/>
        </p:nvSpPr>
        <p:spPr>
          <a:xfrm>
            <a:off x="15483994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 rot="-1651485">
            <a:off x="85998" y="1894141"/>
            <a:ext cx="4876273" cy="3438594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4745658" y="1977391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are...?</a:t>
            </a:r>
          </a:p>
        </p:txBody>
      </p:sp>
      <p:sp>
        <p:nvSpPr>
          <p:cNvPr id="11" name="AutoShape 11"/>
          <p:cNvSpPr/>
          <p:nvPr/>
        </p:nvSpPr>
        <p:spPr>
          <a:xfrm>
            <a:off x="3038465" y="71107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2" name="AutoShape 12"/>
          <p:cNvSpPr/>
          <p:nvPr/>
        </p:nvSpPr>
        <p:spPr>
          <a:xfrm>
            <a:off x="5714610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3" name="AutoShape 13"/>
          <p:cNvSpPr/>
          <p:nvPr/>
        </p:nvSpPr>
        <p:spPr>
          <a:xfrm>
            <a:off x="8565686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4" name="AutoShape 14"/>
          <p:cNvSpPr/>
          <p:nvPr/>
        </p:nvSpPr>
        <p:spPr>
          <a:xfrm>
            <a:off x="11440084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5" name="AutoShape 15"/>
          <p:cNvSpPr/>
          <p:nvPr/>
        </p:nvSpPr>
        <p:spPr>
          <a:xfrm>
            <a:off x="14215051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4659312" y="3348356"/>
            <a:ext cx="1643062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W 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536589" y="5525155"/>
            <a:ext cx="87004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G</a:t>
            </a:r>
          </a:p>
        </p:txBody>
      </p:sp>
      <p:sp>
        <p:nvSpPr>
          <p:cNvPr id="18" name="AutoShape 18"/>
          <p:cNvSpPr/>
          <p:nvPr/>
        </p:nvSpPr>
        <p:spPr>
          <a:xfrm>
            <a:off x="182163" y="92868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9" name="AutoShape 19"/>
          <p:cNvSpPr/>
          <p:nvPr/>
        </p:nvSpPr>
        <p:spPr>
          <a:xfrm>
            <a:off x="2453384" y="93059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0" name="AutoShape 20"/>
          <p:cNvSpPr/>
          <p:nvPr/>
        </p:nvSpPr>
        <p:spPr>
          <a:xfrm>
            <a:off x="4837307" y="93249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1" name="AutoShape 21"/>
          <p:cNvSpPr/>
          <p:nvPr/>
        </p:nvSpPr>
        <p:spPr>
          <a:xfrm>
            <a:off x="6997754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2" name="AutoShape 22"/>
          <p:cNvSpPr/>
          <p:nvPr/>
        </p:nvSpPr>
        <p:spPr>
          <a:xfrm>
            <a:off x="9293839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3" name="TextBox 23"/>
          <p:cNvSpPr txBox="1"/>
          <p:nvPr/>
        </p:nvSpPr>
        <p:spPr>
          <a:xfrm>
            <a:off x="708824" y="7701299"/>
            <a:ext cx="812974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A</a:t>
            </a:r>
          </a:p>
        </p:txBody>
      </p:sp>
      <p:sp>
        <p:nvSpPr>
          <p:cNvPr id="24" name="AutoShape 24"/>
          <p:cNvSpPr/>
          <p:nvPr/>
        </p:nvSpPr>
        <p:spPr>
          <a:xfrm>
            <a:off x="11588760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5" name="AutoShape 25"/>
          <p:cNvSpPr/>
          <p:nvPr/>
        </p:nvSpPr>
        <p:spPr>
          <a:xfrm>
            <a:off x="13749207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6" name="AutoShape 26"/>
          <p:cNvSpPr/>
          <p:nvPr/>
        </p:nvSpPr>
        <p:spPr>
          <a:xfrm>
            <a:off x="16045292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0475C2A-A300-B35C-4D24-DD819129E4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44297" y="2049527"/>
            <a:ext cx="5599406" cy="7921025"/>
          </a:xfrm>
          <a:custGeom>
            <a:avLst/>
            <a:gdLst/>
            <a:ahLst/>
            <a:cxnLst/>
            <a:rect l="l" t="t" r="r" b="b"/>
            <a:pathLst>
              <a:path w="5599406" h="7921025">
                <a:moveTo>
                  <a:pt x="0" y="0"/>
                </a:moveTo>
                <a:lnTo>
                  <a:pt x="5599406" y="0"/>
                </a:lnTo>
                <a:lnTo>
                  <a:pt x="5599406" y="7921025"/>
                </a:lnTo>
                <a:lnTo>
                  <a:pt x="0" y="79210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1.1 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6350" y="9522023"/>
            <a:ext cx="25047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299717-D5D5-6C12-D30F-6C58BC44E6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4307408" y="49339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4" name="AutoShape 4"/>
          <p:cNvSpPr/>
          <p:nvPr/>
        </p:nvSpPr>
        <p:spPr>
          <a:xfrm>
            <a:off x="6983553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" name="AutoShape 5"/>
          <p:cNvSpPr/>
          <p:nvPr/>
        </p:nvSpPr>
        <p:spPr>
          <a:xfrm>
            <a:off x="9834629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6" name="AutoShape 6"/>
          <p:cNvSpPr/>
          <p:nvPr/>
        </p:nvSpPr>
        <p:spPr>
          <a:xfrm>
            <a:off x="12709027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7" name="AutoShape 7"/>
          <p:cNvSpPr/>
          <p:nvPr/>
        </p:nvSpPr>
        <p:spPr>
          <a:xfrm>
            <a:off x="15483994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4981098" y="2005772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are...?</a:t>
            </a:r>
          </a:p>
        </p:txBody>
      </p:sp>
      <p:sp>
        <p:nvSpPr>
          <p:cNvPr id="11" name="AutoShape 11"/>
          <p:cNvSpPr/>
          <p:nvPr/>
        </p:nvSpPr>
        <p:spPr>
          <a:xfrm>
            <a:off x="3038465" y="71107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2" name="AutoShape 12"/>
          <p:cNvSpPr/>
          <p:nvPr/>
        </p:nvSpPr>
        <p:spPr>
          <a:xfrm>
            <a:off x="5714610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3" name="AutoShape 13"/>
          <p:cNvSpPr/>
          <p:nvPr/>
        </p:nvSpPr>
        <p:spPr>
          <a:xfrm>
            <a:off x="8565686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4" name="AutoShape 14"/>
          <p:cNvSpPr/>
          <p:nvPr/>
        </p:nvSpPr>
        <p:spPr>
          <a:xfrm>
            <a:off x="11440084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5" name="AutoShape 15"/>
          <p:cNvSpPr/>
          <p:nvPr/>
        </p:nvSpPr>
        <p:spPr>
          <a:xfrm>
            <a:off x="14215051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4659312" y="3348356"/>
            <a:ext cx="1643062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W  </a:t>
            </a:r>
          </a:p>
        </p:txBody>
      </p:sp>
      <p:sp>
        <p:nvSpPr>
          <p:cNvPr id="17" name="AutoShape 17"/>
          <p:cNvSpPr/>
          <p:nvPr/>
        </p:nvSpPr>
        <p:spPr>
          <a:xfrm>
            <a:off x="182163" y="92868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8" name="AutoShape 18"/>
          <p:cNvSpPr/>
          <p:nvPr/>
        </p:nvSpPr>
        <p:spPr>
          <a:xfrm>
            <a:off x="2453384" y="93059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9" name="AutoShape 19"/>
          <p:cNvSpPr/>
          <p:nvPr/>
        </p:nvSpPr>
        <p:spPr>
          <a:xfrm>
            <a:off x="4837307" y="93249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0" name="AutoShape 20"/>
          <p:cNvSpPr/>
          <p:nvPr/>
        </p:nvSpPr>
        <p:spPr>
          <a:xfrm>
            <a:off x="6997754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1" name="AutoShape 21"/>
          <p:cNvSpPr/>
          <p:nvPr/>
        </p:nvSpPr>
        <p:spPr>
          <a:xfrm>
            <a:off x="9293839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2" name="TextBox 22"/>
          <p:cNvSpPr txBox="1"/>
          <p:nvPr/>
        </p:nvSpPr>
        <p:spPr>
          <a:xfrm>
            <a:off x="708824" y="7758449"/>
            <a:ext cx="812974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A</a:t>
            </a:r>
          </a:p>
        </p:txBody>
      </p:sp>
      <p:sp>
        <p:nvSpPr>
          <p:cNvPr id="23" name="AutoShape 23"/>
          <p:cNvSpPr/>
          <p:nvPr/>
        </p:nvSpPr>
        <p:spPr>
          <a:xfrm>
            <a:off x="11588760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4" name="AutoShape 24"/>
          <p:cNvSpPr/>
          <p:nvPr/>
        </p:nvSpPr>
        <p:spPr>
          <a:xfrm>
            <a:off x="13749207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5" name="AutoShape 25"/>
          <p:cNvSpPr/>
          <p:nvPr/>
        </p:nvSpPr>
        <p:spPr>
          <a:xfrm>
            <a:off x="16045292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6" name="TextBox 26"/>
          <p:cNvSpPr txBox="1"/>
          <p:nvPr/>
        </p:nvSpPr>
        <p:spPr>
          <a:xfrm>
            <a:off x="10265087" y="3405506"/>
            <a:ext cx="884337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U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184901" y="3434081"/>
            <a:ext cx="91454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N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5971291" y="3443606"/>
            <a:ext cx="891704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D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405142" y="3382030"/>
            <a:ext cx="90881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O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3300240" y="5586341"/>
            <a:ext cx="13024329" cy="1545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G       R        A        Z       E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238897" y="7777499"/>
            <a:ext cx="15834616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B     R      A      S      I     O     N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D4565E9-D2F8-6B2F-E183-4F9F4551A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3" name="Freeform 8">
            <a:extLst>
              <a:ext uri="{FF2B5EF4-FFF2-40B4-BE49-F238E27FC236}">
                <a16:creationId xmlns:a16="http://schemas.microsoft.com/office/drawing/2014/main" id="{1A0AC75D-9D76-C392-864A-CF507CD2F34B}"/>
              </a:ext>
            </a:extLst>
          </p:cNvPr>
          <p:cNvSpPr/>
          <p:nvPr/>
        </p:nvSpPr>
        <p:spPr>
          <a:xfrm rot="-1651485">
            <a:off x="85998" y="1894141"/>
            <a:ext cx="4876273" cy="3438594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13595640" y="4457700"/>
            <a:ext cx="3184940" cy="5107159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5301C4C-7098-1336-A859-2CCAE8B633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1111209" y="4327479"/>
            <a:ext cx="2919664" cy="5242142"/>
          </a:xfrm>
          <a:custGeom>
            <a:avLst/>
            <a:gdLst/>
            <a:ahLst/>
            <a:cxnLst/>
            <a:rect l="l" t="t" r="r" b="b"/>
            <a:pathLst>
              <a:path w="2180844" h="4114800">
                <a:moveTo>
                  <a:pt x="0" y="0"/>
                </a:moveTo>
                <a:lnTo>
                  <a:pt x="2180844" y="0"/>
                </a:lnTo>
                <a:lnTo>
                  <a:pt x="218084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12014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-4572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5954679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939861" y="-342900"/>
            <a:ext cx="6222036" cy="622203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45658" y="5143500"/>
            <a:ext cx="8796684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Amir and Kelly are great friends.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They love to play sports!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1631644" y="3888959"/>
            <a:ext cx="3522297" cy="4745579"/>
          </a:xfrm>
          <a:custGeom>
            <a:avLst/>
            <a:gdLst/>
            <a:ahLst/>
            <a:cxnLst/>
            <a:rect l="l" t="t" r="r" b="b"/>
            <a:pathLst>
              <a:path w="2916364" h="4114800">
                <a:moveTo>
                  <a:pt x="0" y="0"/>
                </a:moveTo>
                <a:lnTo>
                  <a:pt x="2916365" y="0"/>
                </a:lnTo>
                <a:lnTo>
                  <a:pt x="291636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172991" y="5600700"/>
            <a:ext cx="2420017" cy="4572000"/>
          </a:xfrm>
          <a:custGeom>
            <a:avLst/>
            <a:gdLst/>
            <a:ahLst/>
            <a:cxnLst/>
            <a:rect l="l" t="t" r="r" b="b"/>
            <a:pathLst>
              <a:path w="1933956" h="4114800">
                <a:moveTo>
                  <a:pt x="0" y="0"/>
                </a:moveTo>
                <a:lnTo>
                  <a:pt x="1933956" y="0"/>
                </a:lnTo>
                <a:lnTo>
                  <a:pt x="19339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0191797" y="4590038"/>
            <a:ext cx="1697113" cy="1555492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9" y="0"/>
                </a:lnTo>
                <a:lnTo>
                  <a:pt x="1205809" y="1205808"/>
                </a:lnTo>
                <a:lnTo>
                  <a:pt x="0" y="12058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5081421" y="7188352"/>
            <a:ext cx="7772400" cy="22724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One afternoon, they went down the road to the local basketball court.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DD5B4E-BE90-3CF4-C83B-9DD2B284F4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9601200" y="2740620"/>
            <a:ext cx="3194098" cy="4648200"/>
          </a:xfrm>
          <a:custGeom>
            <a:avLst/>
            <a:gdLst/>
            <a:ahLst/>
            <a:cxnLst/>
            <a:rect l="l" t="t" r="r" b="b"/>
            <a:pathLst>
              <a:path w="2700338" h="4114800">
                <a:moveTo>
                  <a:pt x="0" y="0"/>
                </a:moveTo>
                <a:lnTo>
                  <a:pt x="2700338" y="0"/>
                </a:lnTo>
                <a:lnTo>
                  <a:pt x="27003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2420601" y="4940498"/>
            <a:ext cx="3418588" cy="4648200"/>
          </a:xfrm>
          <a:custGeom>
            <a:avLst/>
            <a:gdLst/>
            <a:ahLst/>
            <a:cxnLst/>
            <a:rect l="l" t="t" r="r" b="b"/>
            <a:pathLst>
              <a:path w="2936939" h="4114800">
                <a:moveTo>
                  <a:pt x="0" y="0"/>
                </a:moveTo>
                <a:lnTo>
                  <a:pt x="2936938" y="0"/>
                </a:lnTo>
                <a:lnTo>
                  <a:pt x="29369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5113431" y="6134100"/>
            <a:ext cx="1451516" cy="1332611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8" y="0"/>
                </a:lnTo>
                <a:lnTo>
                  <a:pt x="1205808" y="1205809"/>
                </a:lnTo>
                <a:lnTo>
                  <a:pt x="0" y="120580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5216427" y="7106246"/>
            <a:ext cx="7578871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Amir and Kelly were having so much fun playing together!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22D903-6C0D-09A6-AB89-4879814D361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 rot="3725369">
            <a:off x="9805126" y="5801729"/>
            <a:ext cx="2976036" cy="4761358"/>
          </a:xfrm>
          <a:custGeom>
            <a:avLst/>
            <a:gdLst/>
            <a:ahLst/>
            <a:cxnLst/>
            <a:rect l="l" t="t" r="r" b="b"/>
            <a:pathLst>
              <a:path w="2540889" h="4114800">
                <a:moveTo>
                  <a:pt x="0" y="0"/>
                </a:moveTo>
                <a:lnTo>
                  <a:pt x="2540889" y="0"/>
                </a:lnTo>
                <a:lnTo>
                  <a:pt x="25408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8832584" y="6434134"/>
            <a:ext cx="1494104" cy="1355383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9" y="0"/>
                </a:lnTo>
                <a:lnTo>
                  <a:pt x="1205809" y="1205808"/>
                </a:lnTo>
                <a:lnTo>
                  <a:pt x="0" y="12058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3868400" y="3788347"/>
            <a:ext cx="2528765" cy="4654431"/>
          </a:xfrm>
          <a:custGeom>
            <a:avLst/>
            <a:gdLst/>
            <a:ahLst/>
            <a:cxnLst/>
            <a:rect l="l" t="t" r="r" b="b"/>
            <a:pathLst>
              <a:path w="2067687" h="4114800">
                <a:moveTo>
                  <a:pt x="0" y="0"/>
                </a:moveTo>
                <a:lnTo>
                  <a:pt x="2067687" y="0"/>
                </a:lnTo>
                <a:lnTo>
                  <a:pt x="206768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239602" y="6597996"/>
            <a:ext cx="8468764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As Amir ran to shoot a hoop, he slipped and fell, grazing his knee and hands.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D0FBD0-B3E6-EA2D-92D0-B9C39C4833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1287126" y="4820603"/>
            <a:ext cx="2298088" cy="4495800"/>
          </a:xfrm>
          <a:custGeom>
            <a:avLst/>
            <a:gdLst/>
            <a:ahLst/>
            <a:cxnLst/>
            <a:rect l="l" t="t" r="r" b="b"/>
            <a:pathLst>
              <a:path w="2057400" h="4114800">
                <a:moveTo>
                  <a:pt x="0" y="0"/>
                </a:moveTo>
                <a:lnTo>
                  <a:pt x="2057400" y="0"/>
                </a:lnTo>
                <a:lnTo>
                  <a:pt x="20574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3488381" y="8343900"/>
            <a:ext cx="1205809" cy="1205809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9" y="0"/>
                </a:lnTo>
                <a:lnTo>
                  <a:pt x="1205809" y="1205809"/>
                </a:lnTo>
                <a:lnTo>
                  <a:pt x="0" y="120580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5321740" y="5676900"/>
            <a:ext cx="2361362" cy="4301450"/>
          </a:xfrm>
          <a:custGeom>
            <a:avLst/>
            <a:gdLst/>
            <a:ahLst/>
            <a:cxnLst/>
            <a:rect l="l" t="t" r="r" b="b"/>
            <a:pathLst>
              <a:path w="2047113" h="4114800">
                <a:moveTo>
                  <a:pt x="0" y="0"/>
                </a:moveTo>
                <a:lnTo>
                  <a:pt x="2047113" y="0"/>
                </a:lnTo>
                <a:lnTo>
                  <a:pt x="20471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409743" y="6738788"/>
            <a:ext cx="8957111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b="1" dirty="0">
                <a:solidFill>
                  <a:srgbClr val="000000"/>
                </a:solidFill>
                <a:latin typeface="Canva Student Font"/>
              </a:rPr>
              <a:t>"Ouch!"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he yelled.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Kelly helped him up and ran back to get an adult.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3211460" y="6957061"/>
            <a:ext cx="305348" cy="352795"/>
            <a:chOff x="0" y="0"/>
            <a:chExt cx="364490" cy="430530"/>
          </a:xfrm>
        </p:grpSpPr>
        <p:sp>
          <p:nvSpPr>
            <p:cNvPr id="10" name="Freeform 10"/>
            <p:cNvSpPr/>
            <p:nvPr/>
          </p:nvSpPr>
          <p:spPr>
            <a:xfrm>
              <a:off x="49530" y="50800"/>
              <a:ext cx="264160" cy="330200"/>
            </a:xfrm>
            <a:custGeom>
              <a:avLst/>
              <a:gdLst/>
              <a:ahLst/>
              <a:cxnLst/>
              <a:rect l="l" t="t" r="r" b="b"/>
              <a:pathLst>
                <a:path w="264160" h="330200">
                  <a:moveTo>
                    <a:pt x="80010" y="133350"/>
                  </a:moveTo>
                  <a:cubicBezTo>
                    <a:pt x="78740" y="175260"/>
                    <a:pt x="78740" y="182880"/>
                    <a:pt x="78740" y="190500"/>
                  </a:cubicBezTo>
                  <a:cubicBezTo>
                    <a:pt x="78740" y="198120"/>
                    <a:pt x="78740" y="204470"/>
                    <a:pt x="78740" y="210820"/>
                  </a:cubicBezTo>
                  <a:cubicBezTo>
                    <a:pt x="78740" y="217170"/>
                    <a:pt x="76200" y="231140"/>
                    <a:pt x="78740" y="231140"/>
                  </a:cubicBezTo>
                  <a:cubicBezTo>
                    <a:pt x="81280" y="232410"/>
                    <a:pt x="91440" y="210820"/>
                    <a:pt x="96520" y="200660"/>
                  </a:cubicBezTo>
                  <a:cubicBezTo>
                    <a:pt x="101600" y="190500"/>
                    <a:pt x="104140" y="180340"/>
                    <a:pt x="107950" y="170180"/>
                  </a:cubicBezTo>
                  <a:cubicBezTo>
                    <a:pt x="111760" y="161290"/>
                    <a:pt x="114300" y="153670"/>
                    <a:pt x="118110" y="146050"/>
                  </a:cubicBezTo>
                  <a:cubicBezTo>
                    <a:pt x="120650" y="138430"/>
                    <a:pt x="124460" y="132080"/>
                    <a:pt x="127000" y="124460"/>
                  </a:cubicBezTo>
                  <a:cubicBezTo>
                    <a:pt x="129540" y="118110"/>
                    <a:pt x="129540" y="113030"/>
                    <a:pt x="130810" y="105410"/>
                  </a:cubicBezTo>
                  <a:cubicBezTo>
                    <a:pt x="133350" y="95250"/>
                    <a:pt x="137160" y="80010"/>
                    <a:pt x="139700" y="69850"/>
                  </a:cubicBezTo>
                  <a:cubicBezTo>
                    <a:pt x="142240" y="62230"/>
                    <a:pt x="144780" y="55880"/>
                    <a:pt x="147320" y="49530"/>
                  </a:cubicBezTo>
                  <a:cubicBezTo>
                    <a:pt x="149860" y="43180"/>
                    <a:pt x="151130" y="33020"/>
                    <a:pt x="152400" y="29210"/>
                  </a:cubicBezTo>
                  <a:cubicBezTo>
                    <a:pt x="153670" y="27940"/>
                    <a:pt x="153670" y="26670"/>
                    <a:pt x="154940" y="25400"/>
                  </a:cubicBezTo>
                  <a:cubicBezTo>
                    <a:pt x="156210" y="24130"/>
                    <a:pt x="156210" y="22860"/>
                    <a:pt x="157480" y="21590"/>
                  </a:cubicBezTo>
                  <a:cubicBezTo>
                    <a:pt x="158750" y="20320"/>
                    <a:pt x="160020" y="19050"/>
                    <a:pt x="161290" y="17780"/>
                  </a:cubicBezTo>
                  <a:cubicBezTo>
                    <a:pt x="162560" y="16510"/>
                    <a:pt x="163830" y="16510"/>
                    <a:pt x="165100" y="16510"/>
                  </a:cubicBezTo>
                  <a:cubicBezTo>
                    <a:pt x="166370" y="16510"/>
                    <a:pt x="168910" y="15240"/>
                    <a:pt x="170180" y="15240"/>
                  </a:cubicBezTo>
                  <a:cubicBezTo>
                    <a:pt x="171450" y="15240"/>
                    <a:pt x="173990" y="15240"/>
                    <a:pt x="175260" y="15240"/>
                  </a:cubicBezTo>
                  <a:cubicBezTo>
                    <a:pt x="176530" y="15240"/>
                    <a:pt x="177800" y="16510"/>
                    <a:pt x="179070" y="16510"/>
                  </a:cubicBezTo>
                  <a:cubicBezTo>
                    <a:pt x="180340" y="17780"/>
                    <a:pt x="182880" y="17780"/>
                    <a:pt x="184150" y="19050"/>
                  </a:cubicBezTo>
                  <a:cubicBezTo>
                    <a:pt x="185420" y="20320"/>
                    <a:pt x="185420" y="20320"/>
                    <a:pt x="186690" y="21590"/>
                  </a:cubicBezTo>
                  <a:cubicBezTo>
                    <a:pt x="187960" y="22860"/>
                    <a:pt x="187960" y="24130"/>
                    <a:pt x="189230" y="25400"/>
                  </a:cubicBezTo>
                  <a:cubicBezTo>
                    <a:pt x="190500" y="26670"/>
                    <a:pt x="191770" y="29210"/>
                    <a:pt x="191770" y="30480"/>
                  </a:cubicBezTo>
                  <a:cubicBezTo>
                    <a:pt x="191770" y="31750"/>
                    <a:pt x="191770" y="34290"/>
                    <a:pt x="191770" y="35560"/>
                  </a:cubicBezTo>
                  <a:cubicBezTo>
                    <a:pt x="191770" y="36830"/>
                    <a:pt x="191770" y="38100"/>
                    <a:pt x="191770" y="39370"/>
                  </a:cubicBezTo>
                  <a:cubicBezTo>
                    <a:pt x="191770" y="44450"/>
                    <a:pt x="187960" y="59690"/>
                    <a:pt x="185420" y="68580"/>
                  </a:cubicBezTo>
                  <a:cubicBezTo>
                    <a:pt x="182880" y="77470"/>
                    <a:pt x="180340" y="83820"/>
                    <a:pt x="177800" y="92710"/>
                  </a:cubicBezTo>
                  <a:cubicBezTo>
                    <a:pt x="175260" y="101600"/>
                    <a:pt x="173990" y="111760"/>
                    <a:pt x="172720" y="120650"/>
                  </a:cubicBezTo>
                  <a:cubicBezTo>
                    <a:pt x="171450" y="128270"/>
                    <a:pt x="170180" y="133350"/>
                    <a:pt x="170180" y="140970"/>
                  </a:cubicBezTo>
                  <a:cubicBezTo>
                    <a:pt x="168910" y="151130"/>
                    <a:pt x="168910" y="165100"/>
                    <a:pt x="168910" y="175260"/>
                  </a:cubicBezTo>
                  <a:cubicBezTo>
                    <a:pt x="168910" y="182880"/>
                    <a:pt x="168910" y="189230"/>
                    <a:pt x="168910" y="196850"/>
                  </a:cubicBezTo>
                  <a:cubicBezTo>
                    <a:pt x="168910" y="203200"/>
                    <a:pt x="170180" y="210820"/>
                    <a:pt x="170180" y="217170"/>
                  </a:cubicBezTo>
                  <a:cubicBezTo>
                    <a:pt x="170180" y="223520"/>
                    <a:pt x="170180" y="232410"/>
                    <a:pt x="170180" y="237490"/>
                  </a:cubicBezTo>
                  <a:cubicBezTo>
                    <a:pt x="170180" y="241300"/>
                    <a:pt x="171450" y="243840"/>
                    <a:pt x="171450" y="246380"/>
                  </a:cubicBezTo>
                  <a:cubicBezTo>
                    <a:pt x="171450" y="248920"/>
                    <a:pt x="170180" y="250190"/>
                    <a:pt x="170180" y="251460"/>
                  </a:cubicBezTo>
                  <a:cubicBezTo>
                    <a:pt x="170180" y="252730"/>
                    <a:pt x="168910" y="254000"/>
                    <a:pt x="168910" y="255270"/>
                  </a:cubicBezTo>
                  <a:cubicBezTo>
                    <a:pt x="167640" y="256540"/>
                    <a:pt x="167640" y="257810"/>
                    <a:pt x="166370" y="259080"/>
                  </a:cubicBezTo>
                  <a:cubicBezTo>
                    <a:pt x="165100" y="260350"/>
                    <a:pt x="163830" y="261620"/>
                    <a:pt x="162560" y="262890"/>
                  </a:cubicBezTo>
                  <a:cubicBezTo>
                    <a:pt x="161290" y="264160"/>
                    <a:pt x="158750" y="264160"/>
                    <a:pt x="157480" y="265430"/>
                  </a:cubicBezTo>
                  <a:cubicBezTo>
                    <a:pt x="156210" y="265430"/>
                    <a:pt x="154940" y="266700"/>
                    <a:pt x="153670" y="266700"/>
                  </a:cubicBezTo>
                  <a:cubicBezTo>
                    <a:pt x="152400" y="266700"/>
                    <a:pt x="149860" y="266700"/>
                    <a:pt x="148590" y="266700"/>
                  </a:cubicBezTo>
                  <a:cubicBezTo>
                    <a:pt x="147320" y="266700"/>
                    <a:pt x="144780" y="266700"/>
                    <a:pt x="143510" y="265430"/>
                  </a:cubicBezTo>
                  <a:cubicBezTo>
                    <a:pt x="142240" y="265430"/>
                    <a:pt x="140970" y="264160"/>
                    <a:pt x="139700" y="262890"/>
                  </a:cubicBezTo>
                  <a:cubicBezTo>
                    <a:pt x="138430" y="261620"/>
                    <a:pt x="137160" y="260350"/>
                    <a:pt x="135890" y="259080"/>
                  </a:cubicBezTo>
                  <a:cubicBezTo>
                    <a:pt x="134620" y="257810"/>
                    <a:pt x="134620" y="256540"/>
                    <a:pt x="133350" y="255270"/>
                  </a:cubicBezTo>
                  <a:cubicBezTo>
                    <a:pt x="132080" y="254000"/>
                    <a:pt x="130810" y="252730"/>
                    <a:pt x="130810" y="251460"/>
                  </a:cubicBezTo>
                  <a:cubicBezTo>
                    <a:pt x="130810" y="250190"/>
                    <a:pt x="130810" y="248920"/>
                    <a:pt x="130810" y="246380"/>
                  </a:cubicBezTo>
                  <a:cubicBezTo>
                    <a:pt x="130810" y="241300"/>
                    <a:pt x="130810" y="231140"/>
                    <a:pt x="130810" y="223520"/>
                  </a:cubicBezTo>
                  <a:cubicBezTo>
                    <a:pt x="130810" y="215900"/>
                    <a:pt x="130810" y="208280"/>
                    <a:pt x="130810" y="199390"/>
                  </a:cubicBezTo>
                  <a:cubicBezTo>
                    <a:pt x="130810" y="189230"/>
                    <a:pt x="132080" y="179070"/>
                    <a:pt x="132080" y="168910"/>
                  </a:cubicBezTo>
                  <a:cubicBezTo>
                    <a:pt x="132080" y="158750"/>
                    <a:pt x="133350" y="148590"/>
                    <a:pt x="133350" y="138430"/>
                  </a:cubicBezTo>
                  <a:cubicBezTo>
                    <a:pt x="133350" y="129540"/>
                    <a:pt x="132080" y="119380"/>
                    <a:pt x="130810" y="110490"/>
                  </a:cubicBezTo>
                  <a:cubicBezTo>
                    <a:pt x="129540" y="102870"/>
                    <a:pt x="127000" y="95250"/>
                    <a:pt x="123190" y="88900"/>
                  </a:cubicBezTo>
                  <a:cubicBezTo>
                    <a:pt x="120650" y="82550"/>
                    <a:pt x="115570" y="77470"/>
                    <a:pt x="111760" y="72390"/>
                  </a:cubicBezTo>
                  <a:cubicBezTo>
                    <a:pt x="107950" y="67310"/>
                    <a:pt x="102870" y="60960"/>
                    <a:pt x="97790" y="55880"/>
                  </a:cubicBezTo>
                  <a:cubicBezTo>
                    <a:pt x="91440" y="49530"/>
                    <a:pt x="82550" y="40640"/>
                    <a:pt x="74930" y="38100"/>
                  </a:cubicBezTo>
                  <a:cubicBezTo>
                    <a:pt x="67310" y="35560"/>
                    <a:pt x="59690" y="36830"/>
                    <a:pt x="52070" y="36830"/>
                  </a:cubicBezTo>
                  <a:cubicBezTo>
                    <a:pt x="44450" y="36830"/>
                    <a:pt x="31750" y="33020"/>
                    <a:pt x="29210" y="36830"/>
                  </a:cubicBezTo>
                  <a:cubicBezTo>
                    <a:pt x="25400" y="41910"/>
                    <a:pt x="36830" y="57150"/>
                    <a:pt x="39370" y="66040"/>
                  </a:cubicBezTo>
                  <a:cubicBezTo>
                    <a:pt x="41910" y="73660"/>
                    <a:pt x="40640" y="80010"/>
                    <a:pt x="43180" y="87630"/>
                  </a:cubicBezTo>
                  <a:cubicBezTo>
                    <a:pt x="46990" y="97790"/>
                    <a:pt x="54610" y="111760"/>
                    <a:pt x="59690" y="121920"/>
                  </a:cubicBezTo>
                  <a:cubicBezTo>
                    <a:pt x="63500" y="128270"/>
                    <a:pt x="66040" y="133350"/>
                    <a:pt x="68580" y="139700"/>
                  </a:cubicBezTo>
                  <a:cubicBezTo>
                    <a:pt x="71120" y="144780"/>
                    <a:pt x="73660" y="151130"/>
                    <a:pt x="77470" y="156210"/>
                  </a:cubicBezTo>
                  <a:cubicBezTo>
                    <a:pt x="81280" y="162560"/>
                    <a:pt x="87630" y="170180"/>
                    <a:pt x="92710" y="176530"/>
                  </a:cubicBezTo>
                  <a:cubicBezTo>
                    <a:pt x="97790" y="181610"/>
                    <a:pt x="101600" y="185420"/>
                    <a:pt x="106680" y="190500"/>
                  </a:cubicBezTo>
                  <a:cubicBezTo>
                    <a:pt x="113030" y="198120"/>
                    <a:pt x="121920" y="207010"/>
                    <a:pt x="129540" y="215900"/>
                  </a:cubicBezTo>
                  <a:cubicBezTo>
                    <a:pt x="137160" y="224790"/>
                    <a:pt x="146050" y="233680"/>
                    <a:pt x="153670" y="241300"/>
                  </a:cubicBezTo>
                  <a:cubicBezTo>
                    <a:pt x="160020" y="247650"/>
                    <a:pt x="167640" y="259080"/>
                    <a:pt x="170180" y="257810"/>
                  </a:cubicBezTo>
                  <a:cubicBezTo>
                    <a:pt x="172720" y="256540"/>
                    <a:pt x="168910" y="243840"/>
                    <a:pt x="168910" y="234950"/>
                  </a:cubicBezTo>
                  <a:cubicBezTo>
                    <a:pt x="168910" y="224790"/>
                    <a:pt x="168910" y="213360"/>
                    <a:pt x="168910" y="201930"/>
                  </a:cubicBezTo>
                  <a:cubicBezTo>
                    <a:pt x="168910" y="187960"/>
                    <a:pt x="170180" y="168910"/>
                    <a:pt x="170180" y="157480"/>
                  </a:cubicBezTo>
                  <a:cubicBezTo>
                    <a:pt x="170180" y="149860"/>
                    <a:pt x="171450" y="144780"/>
                    <a:pt x="171450" y="137160"/>
                  </a:cubicBezTo>
                  <a:cubicBezTo>
                    <a:pt x="171450" y="128270"/>
                    <a:pt x="170180" y="118110"/>
                    <a:pt x="166370" y="110490"/>
                  </a:cubicBezTo>
                  <a:cubicBezTo>
                    <a:pt x="162560" y="104140"/>
                    <a:pt x="151130" y="93980"/>
                    <a:pt x="148590" y="95250"/>
                  </a:cubicBezTo>
                  <a:cubicBezTo>
                    <a:pt x="146050" y="96520"/>
                    <a:pt x="149860" y="111760"/>
                    <a:pt x="149860" y="120650"/>
                  </a:cubicBezTo>
                  <a:cubicBezTo>
                    <a:pt x="149860" y="132080"/>
                    <a:pt x="147320" y="148590"/>
                    <a:pt x="147320" y="158750"/>
                  </a:cubicBezTo>
                  <a:cubicBezTo>
                    <a:pt x="147320" y="166370"/>
                    <a:pt x="147320" y="171450"/>
                    <a:pt x="147320" y="177800"/>
                  </a:cubicBezTo>
                  <a:cubicBezTo>
                    <a:pt x="147320" y="184150"/>
                    <a:pt x="147320" y="191770"/>
                    <a:pt x="147320" y="199390"/>
                  </a:cubicBezTo>
                  <a:cubicBezTo>
                    <a:pt x="147320" y="205740"/>
                    <a:pt x="147320" y="212090"/>
                    <a:pt x="147320" y="219710"/>
                  </a:cubicBezTo>
                  <a:cubicBezTo>
                    <a:pt x="147320" y="229870"/>
                    <a:pt x="146050" y="245110"/>
                    <a:pt x="146050" y="256540"/>
                  </a:cubicBezTo>
                  <a:cubicBezTo>
                    <a:pt x="146050" y="267970"/>
                    <a:pt x="142240" y="284480"/>
                    <a:pt x="147320" y="288290"/>
                  </a:cubicBezTo>
                  <a:cubicBezTo>
                    <a:pt x="151130" y="290830"/>
                    <a:pt x="163830" y="289560"/>
                    <a:pt x="166370" y="285750"/>
                  </a:cubicBezTo>
                  <a:cubicBezTo>
                    <a:pt x="168910" y="281940"/>
                    <a:pt x="160020" y="274320"/>
                    <a:pt x="158750" y="267970"/>
                  </a:cubicBezTo>
                  <a:cubicBezTo>
                    <a:pt x="157480" y="261620"/>
                    <a:pt x="161290" y="255270"/>
                    <a:pt x="162560" y="248920"/>
                  </a:cubicBezTo>
                  <a:cubicBezTo>
                    <a:pt x="163830" y="242570"/>
                    <a:pt x="166370" y="234950"/>
                    <a:pt x="168910" y="228600"/>
                  </a:cubicBezTo>
                  <a:cubicBezTo>
                    <a:pt x="171450" y="222250"/>
                    <a:pt x="175260" y="217170"/>
                    <a:pt x="177800" y="209550"/>
                  </a:cubicBezTo>
                  <a:cubicBezTo>
                    <a:pt x="181610" y="200660"/>
                    <a:pt x="186690" y="189230"/>
                    <a:pt x="189230" y="179070"/>
                  </a:cubicBezTo>
                  <a:cubicBezTo>
                    <a:pt x="191770" y="171450"/>
                    <a:pt x="191770" y="163830"/>
                    <a:pt x="193040" y="156210"/>
                  </a:cubicBezTo>
                  <a:cubicBezTo>
                    <a:pt x="194310" y="147320"/>
                    <a:pt x="198120" y="134620"/>
                    <a:pt x="193040" y="128270"/>
                  </a:cubicBezTo>
                  <a:cubicBezTo>
                    <a:pt x="187960" y="120650"/>
                    <a:pt x="171450" y="119380"/>
                    <a:pt x="162560" y="116840"/>
                  </a:cubicBezTo>
                  <a:cubicBezTo>
                    <a:pt x="154940" y="114300"/>
                    <a:pt x="149860" y="111760"/>
                    <a:pt x="142240" y="110490"/>
                  </a:cubicBezTo>
                  <a:cubicBezTo>
                    <a:pt x="133350" y="107950"/>
                    <a:pt x="120650" y="106680"/>
                    <a:pt x="110490" y="106680"/>
                  </a:cubicBezTo>
                  <a:cubicBezTo>
                    <a:pt x="101600" y="106680"/>
                    <a:pt x="92710" y="104140"/>
                    <a:pt x="85090" y="106680"/>
                  </a:cubicBezTo>
                  <a:cubicBezTo>
                    <a:pt x="77470" y="109220"/>
                    <a:pt x="69850" y="114300"/>
                    <a:pt x="64770" y="119380"/>
                  </a:cubicBezTo>
                  <a:cubicBezTo>
                    <a:pt x="60960" y="124460"/>
                    <a:pt x="59690" y="130810"/>
                    <a:pt x="58420" y="137160"/>
                  </a:cubicBezTo>
                  <a:cubicBezTo>
                    <a:pt x="57150" y="144780"/>
                    <a:pt x="58420" y="153670"/>
                    <a:pt x="58420" y="162560"/>
                  </a:cubicBezTo>
                  <a:cubicBezTo>
                    <a:pt x="58420" y="170180"/>
                    <a:pt x="54610" y="181610"/>
                    <a:pt x="58420" y="186690"/>
                  </a:cubicBezTo>
                  <a:cubicBezTo>
                    <a:pt x="63500" y="191770"/>
                    <a:pt x="78740" y="189230"/>
                    <a:pt x="88900" y="189230"/>
                  </a:cubicBezTo>
                  <a:cubicBezTo>
                    <a:pt x="97790" y="189230"/>
                    <a:pt x="107950" y="189230"/>
                    <a:pt x="116840" y="189230"/>
                  </a:cubicBezTo>
                  <a:cubicBezTo>
                    <a:pt x="124460" y="189230"/>
                    <a:pt x="132080" y="190500"/>
                    <a:pt x="139700" y="190500"/>
                  </a:cubicBezTo>
                  <a:cubicBezTo>
                    <a:pt x="146050" y="190500"/>
                    <a:pt x="152400" y="190500"/>
                    <a:pt x="158750" y="190500"/>
                  </a:cubicBezTo>
                  <a:cubicBezTo>
                    <a:pt x="166370" y="190500"/>
                    <a:pt x="176530" y="190500"/>
                    <a:pt x="184150" y="187960"/>
                  </a:cubicBezTo>
                  <a:cubicBezTo>
                    <a:pt x="191770" y="185420"/>
                    <a:pt x="198120" y="180340"/>
                    <a:pt x="205740" y="177800"/>
                  </a:cubicBezTo>
                  <a:cubicBezTo>
                    <a:pt x="213360" y="175260"/>
                    <a:pt x="220980" y="175260"/>
                    <a:pt x="227330" y="173990"/>
                  </a:cubicBezTo>
                  <a:cubicBezTo>
                    <a:pt x="232410" y="172720"/>
                    <a:pt x="237490" y="172720"/>
                    <a:pt x="241300" y="172720"/>
                  </a:cubicBezTo>
                  <a:cubicBezTo>
                    <a:pt x="243840" y="172720"/>
                    <a:pt x="246380" y="173990"/>
                    <a:pt x="247650" y="173990"/>
                  </a:cubicBezTo>
                  <a:cubicBezTo>
                    <a:pt x="248920" y="173990"/>
                    <a:pt x="250190" y="175260"/>
                    <a:pt x="251460" y="175260"/>
                  </a:cubicBezTo>
                  <a:cubicBezTo>
                    <a:pt x="252730" y="176530"/>
                    <a:pt x="255270" y="176530"/>
                    <a:pt x="256540" y="177800"/>
                  </a:cubicBezTo>
                  <a:cubicBezTo>
                    <a:pt x="257810" y="179070"/>
                    <a:pt x="259080" y="180340"/>
                    <a:pt x="260350" y="181610"/>
                  </a:cubicBezTo>
                  <a:cubicBezTo>
                    <a:pt x="261620" y="182880"/>
                    <a:pt x="261620" y="185420"/>
                    <a:pt x="261620" y="186690"/>
                  </a:cubicBezTo>
                  <a:cubicBezTo>
                    <a:pt x="261620" y="187960"/>
                    <a:pt x="262890" y="190500"/>
                    <a:pt x="262890" y="191770"/>
                  </a:cubicBezTo>
                  <a:cubicBezTo>
                    <a:pt x="262890" y="193040"/>
                    <a:pt x="264160" y="195580"/>
                    <a:pt x="264160" y="196850"/>
                  </a:cubicBezTo>
                  <a:cubicBezTo>
                    <a:pt x="264160" y="198120"/>
                    <a:pt x="262890" y="200660"/>
                    <a:pt x="262890" y="201930"/>
                  </a:cubicBezTo>
                  <a:cubicBezTo>
                    <a:pt x="261620" y="203200"/>
                    <a:pt x="261620" y="205740"/>
                    <a:pt x="260350" y="207010"/>
                  </a:cubicBezTo>
                  <a:cubicBezTo>
                    <a:pt x="259080" y="208280"/>
                    <a:pt x="257810" y="209550"/>
                    <a:pt x="256540" y="210820"/>
                  </a:cubicBezTo>
                  <a:cubicBezTo>
                    <a:pt x="255270" y="212090"/>
                    <a:pt x="254000" y="213360"/>
                    <a:pt x="252730" y="213360"/>
                  </a:cubicBezTo>
                  <a:cubicBezTo>
                    <a:pt x="251460" y="214630"/>
                    <a:pt x="248920" y="214630"/>
                    <a:pt x="247650" y="214630"/>
                  </a:cubicBezTo>
                  <a:cubicBezTo>
                    <a:pt x="246380" y="214630"/>
                    <a:pt x="245110" y="215900"/>
                    <a:pt x="242570" y="215900"/>
                  </a:cubicBezTo>
                  <a:cubicBezTo>
                    <a:pt x="237490" y="215900"/>
                    <a:pt x="226060" y="214630"/>
                    <a:pt x="215900" y="209550"/>
                  </a:cubicBezTo>
                  <a:cubicBezTo>
                    <a:pt x="201930" y="201930"/>
                    <a:pt x="173990" y="175260"/>
                    <a:pt x="167640" y="167640"/>
                  </a:cubicBezTo>
                  <a:cubicBezTo>
                    <a:pt x="165100" y="165100"/>
                    <a:pt x="163830" y="163830"/>
                    <a:pt x="163830" y="161290"/>
                  </a:cubicBezTo>
                  <a:cubicBezTo>
                    <a:pt x="163830" y="158750"/>
                    <a:pt x="163830" y="157480"/>
                    <a:pt x="163830" y="154940"/>
                  </a:cubicBezTo>
                  <a:cubicBezTo>
                    <a:pt x="163830" y="152400"/>
                    <a:pt x="163830" y="149860"/>
                    <a:pt x="165100" y="147320"/>
                  </a:cubicBezTo>
                  <a:cubicBezTo>
                    <a:pt x="166370" y="144780"/>
                    <a:pt x="167640" y="143510"/>
                    <a:pt x="168910" y="140970"/>
                  </a:cubicBezTo>
                  <a:cubicBezTo>
                    <a:pt x="170180" y="139700"/>
                    <a:pt x="171450" y="137160"/>
                    <a:pt x="173990" y="135890"/>
                  </a:cubicBezTo>
                  <a:cubicBezTo>
                    <a:pt x="176530" y="134620"/>
                    <a:pt x="179070" y="133350"/>
                    <a:pt x="181610" y="133350"/>
                  </a:cubicBezTo>
                  <a:cubicBezTo>
                    <a:pt x="184150" y="133350"/>
                    <a:pt x="185420" y="133350"/>
                    <a:pt x="187960" y="133350"/>
                  </a:cubicBezTo>
                  <a:cubicBezTo>
                    <a:pt x="190500" y="133350"/>
                    <a:pt x="193040" y="134620"/>
                    <a:pt x="195580" y="135890"/>
                  </a:cubicBezTo>
                  <a:cubicBezTo>
                    <a:pt x="198120" y="137160"/>
                    <a:pt x="200660" y="138430"/>
                    <a:pt x="201930" y="139700"/>
                  </a:cubicBezTo>
                  <a:cubicBezTo>
                    <a:pt x="203200" y="140970"/>
                    <a:pt x="204470" y="142240"/>
                    <a:pt x="205740" y="144780"/>
                  </a:cubicBezTo>
                  <a:cubicBezTo>
                    <a:pt x="207010" y="147320"/>
                    <a:pt x="208280" y="149860"/>
                    <a:pt x="208280" y="152400"/>
                  </a:cubicBezTo>
                  <a:cubicBezTo>
                    <a:pt x="208280" y="154940"/>
                    <a:pt x="208280" y="156210"/>
                    <a:pt x="208280" y="158750"/>
                  </a:cubicBezTo>
                  <a:cubicBezTo>
                    <a:pt x="208280" y="161290"/>
                    <a:pt x="207010" y="163830"/>
                    <a:pt x="205740" y="166370"/>
                  </a:cubicBezTo>
                  <a:cubicBezTo>
                    <a:pt x="204470" y="168910"/>
                    <a:pt x="201930" y="170180"/>
                    <a:pt x="200660" y="171450"/>
                  </a:cubicBezTo>
                  <a:cubicBezTo>
                    <a:pt x="199390" y="172720"/>
                    <a:pt x="198120" y="175260"/>
                    <a:pt x="195580" y="176530"/>
                  </a:cubicBezTo>
                  <a:cubicBezTo>
                    <a:pt x="193040" y="177800"/>
                    <a:pt x="190500" y="177800"/>
                    <a:pt x="187960" y="177800"/>
                  </a:cubicBezTo>
                  <a:cubicBezTo>
                    <a:pt x="185420" y="177800"/>
                    <a:pt x="184150" y="177800"/>
                    <a:pt x="181610" y="177800"/>
                  </a:cubicBezTo>
                  <a:cubicBezTo>
                    <a:pt x="179070" y="177800"/>
                    <a:pt x="176530" y="176530"/>
                    <a:pt x="173990" y="175260"/>
                  </a:cubicBezTo>
                  <a:cubicBezTo>
                    <a:pt x="171450" y="173990"/>
                    <a:pt x="170180" y="171450"/>
                    <a:pt x="168910" y="170180"/>
                  </a:cubicBezTo>
                  <a:cubicBezTo>
                    <a:pt x="167640" y="167640"/>
                    <a:pt x="166370" y="166370"/>
                    <a:pt x="165100" y="163830"/>
                  </a:cubicBezTo>
                  <a:cubicBezTo>
                    <a:pt x="163830" y="161290"/>
                    <a:pt x="163830" y="158750"/>
                    <a:pt x="163830" y="156210"/>
                  </a:cubicBezTo>
                  <a:cubicBezTo>
                    <a:pt x="163830" y="153670"/>
                    <a:pt x="163830" y="152400"/>
                    <a:pt x="163830" y="149860"/>
                  </a:cubicBezTo>
                  <a:cubicBezTo>
                    <a:pt x="163830" y="147320"/>
                    <a:pt x="166370" y="146050"/>
                    <a:pt x="167640" y="143510"/>
                  </a:cubicBezTo>
                  <a:cubicBezTo>
                    <a:pt x="168910" y="140970"/>
                    <a:pt x="170180" y="138430"/>
                    <a:pt x="172720" y="137160"/>
                  </a:cubicBezTo>
                  <a:cubicBezTo>
                    <a:pt x="173990" y="135890"/>
                    <a:pt x="176530" y="135890"/>
                    <a:pt x="179070" y="134620"/>
                  </a:cubicBezTo>
                  <a:cubicBezTo>
                    <a:pt x="181610" y="134620"/>
                    <a:pt x="182880" y="133350"/>
                    <a:pt x="185420" y="133350"/>
                  </a:cubicBezTo>
                  <a:cubicBezTo>
                    <a:pt x="187960" y="133350"/>
                    <a:pt x="190500" y="133350"/>
                    <a:pt x="193040" y="134620"/>
                  </a:cubicBezTo>
                  <a:cubicBezTo>
                    <a:pt x="195580" y="135890"/>
                    <a:pt x="196850" y="137160"/>
                    <a:pt x="199390" y="138430"/>
                  </a:cubicBezTo>
                  <a:cubicBezTo>
                    <a:pt x="200660" y="139700"/>
                    <a:pt x="204470" y="143510"/>
                    <a:pt x="204470" y="143510"/>
                  </a:cubicBezTo>
                  <a:cubicBezTo>
                    <a:pt x="204470" y="143510"/>
                    <a:pt x="217170" y="161290"/>
                    <a:pt x="223520" y="166370"/>
                  </a:cubicBezTo>
                  <a:cubicBezTo>
                    <a:pt x="228600" y="170180"/>
                    <a:pt x="236220" y="171450"/>
                    <a:pt x="241300" y="172720"/>
                  </a:cubicBezTo>
                  <a:cubicBezTo>
                    <a:pt x="243840" y="173990"/>
                    <a:pt x="246380" y="173990"/>
                    <a:pt x="247650" y="173990"/>
                  </a:cubicBezTo>
                  <a:cubicBezTo>
                    <a:pt x="248920" y="173990"/>
                    <a:pt x="250190" y="175260"/>
                    <a:pt x="251460" y="175260"/>
                  </a:cubicBezTo>
                  <a:cubicBezTo>
                    <a:pt x="252730" y="176530"/>
                    <a:pt x="255270" y="176530"/>
                    <a:pt x="256540" y="177800"/>
                  </a:cubicBezTo>
                  <a:cubicBezTo>
                    <a:pt x="257810" y="179070"/>
                    <a:pt x="259080" y="180340"/>
                    <a:pt x="260350" y="181610"/>
                  </a:cubicBezTo>
                  <a:cubicBezTo>
                    <a:pt x="261620" y="182880"/>
                    <a:pt x="261620" y="185420"/>
                    <a:pt x="261620" y="186690"/>
                  </a:cubicBezTo>
                  <a:cubicBezTo>
                    <a:pt x="261620" y="187960"/>
                    <a:pt x="262890" y="190500"/>
                    <a:pt x="262890" y="191770"/>
                  </a:cubicBezTo>
                  <a:cubicBezTo>
                    <a:pt x="262890" y="193040"/>
                    <a:pt x="264160" y="195580"/>
                    <a:pt x="264160" y="196850"/>
                  </a:cubicBezTo>
                  <a:cubicBezTo>
                    <a:pt x="264160" y="198120"/>
                    <a:pt x="262890" y="200660"/>
                    <a:pt x="262890" y="201930"/>
                  </a:cubicBezTo>
                  <a:cubicBezTo>
                    <a:pt x="261620" y="203200"/>
                    <a:pt x="261620" y="205740"/>
                    <a:pt x="260350" y="207010"/>
                  </a:cubicBezTo>
                  <a:cubicBezTo>
                    <a:pt x="259080" y="208280"/>
                    <a:pt x="257810" y="209550"/>
                    <a:pt x="256540" y="210820"/>
                  </a:cubicBezTo>
                  <a:cubicBezTo>
                    <a:pt x="255270" y="212090"/>
                    <a:pt x="254000" y="213360"/>
                    <a:pt x="252730" y="213360"/>
                  </a:cubicBezTo>
                  <a:cubicBezTo>
                    <a:pt x="251460" y="214630"/>
                    <a:pt x="248920" y="214630"/>
                    <a:pt x="247650" y="214630"/>
                  </a:cubicBezTo>
                  <a:cubicBezTo>
                    <a:pt x="246380" y="214630"/>
                    <a:pt x="243840" y="215900"/>
                    <a:pt x="242570" y="215900"/>
                  </a:cubicBezTo>
                  <a:cubicBezTo>
                    <a:pt x="240030" y="215900"/>
                    <a:pt x="238760" y="215900"/>
                    <a:pt x="234950" y="215900"/>
                  </a:cubicBezTo>
                  <a:cubicBezTo>
                    <a:pt x="229870" y="215900"/>
                    <a:pt x="219710" y="215900"/>
                    <a:pt x="212090" y="218440"/>
                  </a:cubicBezTo>
                  <a:cubicBezTo>
                    <a:pt x="204470" y="220980"/>
                    <a:pt x="199390" y="226060"/>
                    <a:pt x="191770" y="228600"/>
                  </a:cubicBezTo>
                  <a:cubicBezTo>
                    <a:pt x="182880" y="231140"/>
                    <a:pt x="167640" y="231140"/>
                    <a:pt x="158750" y="231140"/>
                  </a:cubicBezTo>
                  <a:cubicBezTo>
                    <a:pt x="151130" y="231140"/>
                    <a:pt x="146050" y="231140"/>
                    <a:pt x="139700" y="231140"/>
                  </a:cubicBezTo>
                  <a:cubicBezTo>
                    <a:pt x="132080" y="231140"/>
                    <a:pt x="124460" y="232410"/>
                    <a:pt x="115570" y="232410"/>
                  </a:cubicBezTo>
                  <a:cubicBezTo>
                    <a:pt x="106680" y="232410"/>
                    <a:pt x="97790" y="231140"/>
                    <a:pt x="87630" y="231140"/>
                  </a:cubicBezTo>
                  <a:cubicBezTo>
                    <a:pt x="77470" y="231140"/>
                    <a:pt x="64770" y="233680"/>
                    <a:pt x="55880" y="232410"/>
                  </a:cubicBezTo>
                  <a:cubicBezTo>
                    <a:pt x="48260" y="232410"/>
                    <a:pt x="41910" y="231140"/>
                    <a:pt x="35560" y="228600"/>
                  </a:cubicBezTo>
                  <a:cubicBezTo>
                    <a:pt x="29210" y="226060"/>
                    <a:pt x="24130" y="220980"/>
                    <a:pt x="20320" y="214630"/>
                  </a:cubicBezTo>
                  <a:cubicBezTo>
                    <a:pt x="16510" y="207010"/>
                    <a:pt x="15240" y="195580"/>
                    <a:pt x="13970" y="186690"/>
                  </a:cubicBezTo>
                  <a:cubicBezTo>
                    <a:pt x="12700" y="177800"/>
                    <a:pt x="12700" y="171450"/>
                    <a:pt x="12700" y="162560"/>
                  </a:cubicBezTo>
                  <a:cubicBezTo>
                    <a:pt x="12700" y="153670"/>
                    <a:pt x="12700" y="142240"/>
                    <a:pt x="13970" y="133350"/>
                  </a:cubicBezTo>
                  <a:cubicBezTo>
                    <a:pt x="15240" y="125730"/>
                    <a:pt x="15240" y="119380"/>
                    <a:pt x="17780" y="113030"/>
                  </a:cubicBezTo>
                  <a:cubicBezTo>
                    <a:pt x="20320" y="105410"/>
                    <a:pt x="27940" y="95250"/>
                    <a:pt x="33020" y="88900"/>
                  </a:cubicBezTo>
                  <a:cubicBezTo>
                    <a:pt x="36830" y="83820"/>
                    <a:pt x="40640" y="78740"/>
                    <a:pt x="45720" y="74930"/>
                  </a:cubicBezTo>
                  <a:cubicBezTo>
                    <a:pt x="52070" y="71120"/>
                    <a:pt x="59690" y="66040"/>
                    <a:pt x="67310" y="64770"/>
                  </a:cubicBezTo>
                  <a:cubicBezTo>
                    <a:pt x="74930" y="63500"/>
                    <a:pt x="86360" y="66040"/>
                    <a:pt x="93980" y="66040"/>
                  </a:cubicBezTo>
                  <a:cubicBezTo>
                    <a:pt x="100330" y="66040"/>
                    <a:pt x="106680" y="67310"/>
                    <a:pt x="113030" y="67310"/>
                  </a:cubicBezTo>
                  <a:cubicBezTo>
                    <a:pt x="119380" y="67310"/>
                    <a:pt x="127000" y="67310"/>
                    <a:pt x="133350" y="68580"/>
                  </a:cubicBezTo>
                  <a:cubicBezTo>
                    <a:pt x="139700" y="69850"/>
                    <a:pt x="146050" y="71120"/>
                    <a:pt x="152400" y="72390"/>
                  </a:cubicBezTo>
                  <a:cubicBezTo>
                    <a:pt x="160020" y="73660"/>
                    <a:pt x="167640" y="74930"/>
                    <a:pt x="175260" y="77470"/>
                  </a:cubicBezTo>
                  <a:cubicBezTo>
                    <a:pt x="185420" y="80010"/>
                    <a:pt x="198120" y="83820"/>
                    <a:pt x="207010" y="87630"/>
                  </a:cubicBezTo>
                  <a:cubicBezTo>
                    <a:pt x="214630" y="91440"/>
                    <a:pt x="219710" y="93980"/>
                    <a:pt x="224790" y="99060"/>
                  </a:cubicBezTo>
                  <a:cubicBezTo>
                    <a:pt x="229870" y="105410"/>
                    <a:pt x="234950" y="119380"/>
                    <a:pt x="236220" y="128270"/>
                  </a:cubicBezTo>
                  <a:cubicBezTo>
                    <a:pt x="237490" y="135890"/>
                    <a:pt x="234950" y="143510"/>
                    <a:pt x="234950" y="149860"/>
                  </a:cubicBezTo>
                  <a:cubicBezTo>
                    <a:pt x="234950" y="156210"/>
                    <a:pt x="234950" y="162560"/>
                    <a:pt x="233680" y="168910"/>
                  </a:cubicBezTo>
                  <a:cubicBezTo>
                    <a:pt x="232410" y="176530"/>
                    <a:pt x="231140" y="185420"/>
                    <a:pt x="228600" y="194310"/>
                  </a:cubicBezTo>
                  <a:cubicBezTo>
                    <a:pt x="226060" y="204470"/>
                    <a:pt x="219710" y="214630"/>
                    <a:pt x="215900" y="224790"/>
                  </a:cubicBezTo>
                  <a:cubicBezTo>
                    <a:pt x="212090" y="234950"/>
                    <a:pt x="207010" y="245110"/>
                    <a:pt x="204470" y="256540"/>
                  </a:cubicBezTo>
                  <a:cubicBezTo>
                    <a:pt x="200660" y="269240"/>
                    <a:pt x="200660" y="284480"/>
                    <a:pt x="196850" y="295910"/>
                  </a:cubicBezTo>
                  <a:cubicBezTo>
                    <a:pt x="194310" y="304800"/>
                    <a:pt x="190500" y="313690"/>
                    <a:pt x="185420" y="318770"/>
                  </a:cubicBezTo>
                  <a:cubicBezTo>
                    <a:pt x="180340" y="323850"/>
                    <a:pt x="171450" y="327660"/>
                    <a:pt x="163830" y="328930"/>
                  </a:cubicBezTo>
                  <a:cubicBezTo>
                    <a:pt x="156210" y="330200"/>
                    <a:pt x="149860" y="328930"/>
                    <a:pt x="142240" y="326390"/>
                  </a:cubicBezTo>
                  <a:cubicBezTo>
                    <a:pt x="134620" y="323850"/>
                    <a:pt x="125730" y="322580"/>
                    <a:pt x="119380" y="316230"/>
                  </a:cubicBezTo>
                  <a:cubicBezTo>
                    <a:pt x="113030" y="309880"/>
                    <a:pt x="109220" y="298450"/>
                    <a:pt x="106680" y="288290"/>
                  </a:cubicBezTo>
                  <a:cubicBezTo>
                    <a:pt x="104140" y="278130"/>
                    <a:pt x="107950" y="267970"/>
                    <a:pt x="107950" y="256540"/>
                  </a:cubicBezTo>
                  <a:cubicBezTo>
                    <a:pt x="107950" y="245110"/>
                    <a:pt x="106680" y="229870"/>
                    <a:pt x="106680" y="219710"/>
                  </a:cubicBezTo>
                  <a:cubicBezTo>
                    <a:pt x="106680" y="212090"/>
                    <a:pt x="106680" y="205740"/>
                    <a:pt x="106680" y="199390"/>
                  </a:cubicBezTo>
                  <a:cubicBezTo>
                    <a:pt x="106680" y="191770"/>
                    <a:pt x="106680" y="184150"/>
                    <a:pt x="106680" y="177800"/>
                  </a:cubicBezTo>
                  <a:cubicBezTo>
                    <a:pt x="106680" y="171450"/>
                    <a:pt x="106680" y="165100"/>
                    <a:pt x="106680" y="158750"/>
                  </a:cubicBezTo>
                  <a:cubicBezTo>
                    <a:pt x="106680" y="152400"/>
                    <a:pt x="106680" y="144780"/>
                    <a:pt x="106680" y="137160"/>
                  </a:cubicBezTo>
                  <a:cubicBezTo>
                    <a:pt x="106680" y="130810"/>
                    <a:pt x="106680" y="124460"/>
                    <a:pt x="106680" y="116840"/>
                  </a:cubicBezTo>
                  <a:cubicBezTo>
                    <a:pt x="107950" y="106680"/>
                    <a:pt x="107950" y="90170"/>
                    <a:pt x="111760" y="80010"/>
                  </a:cubicBezTo>
                  <a:cubicBezTo>
                    <a:pt x="114300" y="72390"/>
                    <a:pt x="116840" y="66040"/>
                    <a:pt x="121920" y="62230"/>
                  </a:cubicBezTo>
                  <a:cubicBezTo>
                    <a:pt x="128270" y="57150"/>
                    <a:pt x="139700" y="54610"/>
                    <a:pt x="148590" y="54610"/>
                  </a:cubicBezTo>
                  <a:cubicBezTo>
                    <a:pt x="156210" y="54610"/>
                    <a:pt x="165100" y="57150"/>
                    <a:pt x="171450" y="60960"/>
                  </a:cubicBezTo>
                  <a:cubicBezTo>
                    <a:pt x="177800" y="64770"/>
                    <a:pt x="184150" y="68580"/>
                    <a:pt x="189230" y="74930"/>
                  </a:cubicBezTo>
                  <a:cubicBezTo>
                    <a:pt x="195580" y="82550"/>
                    <a:pt x="200660" y="92710"/>
                    <a:pt x="204470" y="102870"/>
                  </a:cubicBezTo>
                  <a:cubicBezTo>
                    <a:pt x="208280" y="113030"/>
                    <a:pt x="208280" y="127000"/>
                    <a:pt x="209550" y="137160"/>
                  </a:cubicBezTo>
                  <a:cubicBezTo>
                    <a:pt x="209550" y="144780"/>
                    <a:pt x="209550" y="149860"/>
                    <a:pt x="209550" y="157480"/>
                  </a:cubicBezTo>
                  <a:cubicBezTo>
                    <a:pt x="209550" y="166370"/>
                    <a:pt x="210820" y="175260"/>
                    <a:pt x="210820" y="185420"/>
                  </a:cubicBezTo>
                  <a:cubicBezTo>
                    <a:pt x="210820" y="196850"/>
                    <a:pt x="210820" y="209550"/>
                    <a:pt x="210820" y="220980"/>
                  </a:cubicBezTo>
                  <a:cubicBezTo>
                    <a:pt x="210820" y="233680"/>
                    <a:pt x="209550" y="246380"/>
                    <a:pt x="208280" y="257810"/>
                  </a:cubicBezTo>
                  <a:cubicBezTo>
                    <a:pt x="207010" y="267970"/>
                    <a:pt x="207010" y="276860"/>
                    <a:pt x="201930" y="284480"/>
                  </a:cubicBezTo>
                  <a:cubicBezTo>
                    <a:pt x="196850" y="293370"/>
                    <a:pt x="186690" y="304800"/>
                    <a:pt x="179070" y="306070"/>
                  </a:cubicBezTo>
                  <a:cubicBezTo>
                    <a:pt x="171450" y="307340"/>
                    <a:pt x="162560" y="302260"/>
                    <a:pt x="156210" y="298450"/>
                  </a:cubicBezTo>
                  <a:cubicBezTo>
                    <a:pt x="149860" y="294640"/>
                    <a:pt x="144780" y="287020"/>
                    <a:pt x="139700" y="281940"/>
                  </a:cubicBezTo>
                  <a:cubicBezTo>
                    <a:pt x="134620" y="276860"/>
                    <a:pt x="132080" y="271780"/>
                    <a:pt x="127000" y="266700"/>
                  </a:cubicBezTo>
                  <a:cubicBezTo>
                    <a:pt x="120650" y="259080"/>
                    <a:pt x="110490" y="250190"/>
                    <a:pt x="102870" y="241300"/>
                  </a:cubicBezTo>
                  <a:cubicBezTo>
                    <a:pt x="95250" y="232410"/>
                    <a:pt x="86360" y="222250"/>
                    <a:pt x="80010" y="214630"/>
                  </a:cubicBezTo>
                  <a:cubicBezTo>
                    <a:pt x="74930" y="208280"/>
                    <a:pt x="71120" y="204470"/>
                    <a:pt x="66040" y="198120"/>
                  </a:cubicBezTo>
                  <a:cubicBezTo>
                    <a:pt x="59690" y="190500"/>
                    <a:pt x="50800" y="181610"/>
                    <a:pt x="45720" y="173990"/>
                  </a:cubicBezTo>
                  <a:cubicBezTo>
                    <a:pt x="41910" y="167640"/>
                    <a:pt x="38100" y="162560"/>
                    <a:pt x="35560" y="156210"/>
                  </a:cubicBezTo>
                  <a:cubicBezTo>
                    <a:pt x="31750" y="149860"/>
                    <a:pt x="29210" y="143510"/>
                    <a:pt x="26670" y="137160"/>
                  </a:cubicBezTo>
                  <a:cubicBezTo>
                    <a:pt x="24130" y="130810"/>
                    <a:pt x="20320" y="124460"/>
                    <a:pt x="17780" y="118110"/>
                  </a:cubicBezTo>
                  <a:cubicBezTo>
                    <a:pt x="13970" y="110490"/>
                    <a:pt x="10160" y="102870"/>
                    <a:pt x="7620" y="93980"/>
                  </a:cubicBezTo>
                  <a:cubicBezTo>
                    <a:pt x="5080" y="85090"/>
                    <a:pt x="2540" y="74930"/>
                    <a:pt x="1270" y="66040"/>
                  </a:cubicBezTo>
                  <a:cubicBezTo>
                    <a:pt x="0" y="55880"/>
                    <a:pt x="0" y="46990"/>
                    <a:pt x="1270" y="36830"/>
                  </a:cubicBezTo>
                  <a:cubicBezTo>
                    <a:pt x="2540" y="26670"/>
                    <a:pt x="5080" y="12700"/>
                    <a:pt x="12700" y="6350"/>
                  </a:cubicBezTo>
                  <a:cubicBezTo>
                    <a:pt x="20320" y="0"/>
                    <a:pt x="34290" y="0"/>
                    <a:pt x="44450" y="0"/>
                  </a:cubicBezTo>
                  <a:cubicBezTo>
                    <a:pt x="53340" y="0"/>
                    <a:pt x="63500" y="1270"/>
                    <a:pt x="71120" y="2540"/>
                  </a:cubicBezTo>
                  <a:cubicBezTo>
                    <a:pt x="77470" y="3810"/>
                    <a:pt x="83820" y="5080"/>
                    <a:pt x="90170" y="7620"/>
                  </a:cubicBezTo>
                  <a:cubicBezTo>
                    <a:pt x="96520" y="10160"/>
                    <a:pt x="102870" y="15240"/>
                    <a:pt x="109220" y="20320"/>
                  </a:cubicBezTo>
                  <a:cubicBezTo>
                    <a:pt x="114300" y="25400"/>
                    <a:pt x="119380" y="30480"/>
                    <a:pt x="124460" y="35560"/>
                  </a:cubicBezTo>
                  <a:cubicBezTo>
                    <a:pt x="129540" y="41910"/>
                    <a:pt x="133350" y="48260"/>
                    <a:pt x="138430" y="54610"/>
                  </a:cubicBezTo>
                  <a:cubicBezTo>
                    <a:pt x="143510" y="62230"/>
                    <a:pt x="149860" y="69850"/>
                    <a:pt x="153670" y="78740"/>
                  </a:cubicBezTo>
                  <a:cubicBezTo>
                    <a:pt x="157480" y="87630"/>
                    <a:pt x="161290" y="96520"/>
                    <a:pt x="163830" y="106680"/>
                  </a:cubicBezTo>
                  <a:cubicBezTo>
                    <a:pt x="166370" y="116840"/>
                    <a:pt x="166370" y="128270"/>
                    <a:pt x="167640" y="138430"/>
                  </a:cubicBezTo>
                  <a:cubicBezTo>
                    <a:pt x="168910" y="148590"/>
                    <a:pt x="168910" y="158750"/>
                    <a:pt x="168910" y="168910"/>
                  </a:cubicBezTo>
                  <a:cubicBezTo>
                    <a:pt x="168910" y="179070"/>
                    <a:pt x="170180" y="189230"/>
                    <a:pt x="170180" y="199390"/>
                  </a:cubicBezTo>
                  <a:cubicBezTo>
                    <a:pt x="170180" y="208280"/>
                    <a:pt x="171450" y="215900"/>
                    <a:pt x="171450" y="223520"/>
                  </a:cubicBezTo>
                  <a:cubicBezTo>
                    <a:pt x="171450" y="231140"/>
                    <a:pt x="171450" y="241300"/>
                    <a:pt x="171450" y="246380"/>
                  </a:cubicBezTo>
                  <a:cubicBezTo>
                    <a:pt x="171450" y="248920"/>
                    <a:pt x="170180" y="250190"/>
                    <a:pt x="170180" y="251460"/>
                  </a:cubicBezTo>
                  <a:cubicBezTo>
                    <a:pt x="170180" y="252730"/>
                    <a:pt x="168910" y="254000"/>
                    <a:pt x="168910" y="255270"/>
                  </a:cubicBezTo>
                  <a:cubicBezTo>
                    <a:pt x="167640" y="256540"/>
                    <a:pt x="167640" y="257810"/>
                    <a:pt x="166370" y="259080"/>
                  </a:cubicBezTo>
                  <a:cubicBezTo>
                    <a:pt x="165100" y="260350"/>
                    <a:pt x="163830" y="261620"/>
                    <a:pt x="162560" y="262890"/>
                  </a:cubicBezTo>
                  <a:cubicBezTo>
                    <a:pt x="161290" y="264160"/>
                    <a:pt x="158750" y="264160"/>
                    <a:pt x="157480" y="265430"/>
                  </a:cubicBezTo>
                  <a:cubicBezTo>
                    <a:pt x="156210" y="265430"/>
                    <a:pt x="154940" y="266700"/>
                    <a:pt x="153670" y="266700"/>
                  </a:cubicBezTo>
                  <a:cubicBezTo>
                    <a:pt x="152400" y="266700"/>
                    <a:pt x="149860" y="266700"/>
                    <a:pt x="148590" y="266700"/>
                  </a:cubicBezTo>
                  <a:cubicBezTo>
                    <a:pt x="147320" y="266700"/>
                    <a:pt x="144780" y="266700"/>
                    <a:pt x="143510" y="265430"/>
                  </a:cubicBezTo>
                  <a:cubicBezTo>
                    <a:pt x="142240" y="265430"/>
                    <a:pt x="140970" y="264160"/>
                    <a:pt x="139700" y="262890"/>
                  </a:cubicBezTo>
                  <a:cubicBezTo>
                    <a:pt x="138430" y="261620"/>
                    <a:pt x="137160" y="260350"/>
                    <a:pt x="135890" y="259080"/>
                  </a:cubicBezTo>
                  <a:cubicBezTo>
                    <a:pt x="134620" y="257810"/>
                    <a:pt x="134620" y="256540"/>
                    <a:pt x="133350" y="255270"/>
                  </a:cubicBezTo>
                  <a:cubicBezTo>
                    <a:pt x="132080" y="254000"/>
                    <a:pt x="130810" y="252730"/>
                    <a:pt x="130810" y="251460"/>
                  </a:cubicBezTo>
                  <a:cubicBezTo>
                    <a:pt x="130810" y="250190"/>
                    <a:pt x="130810" y="248920"/>
                    <a:pt x="130810" y="246380"/>
                  </a:cubicBezTo>
                  <a:cubicBezTo>
                    <a:pt x="130810" y="243840"/>
                    <a:pt x="130810" y="241300"/>
                    <a:pt x="130810" y="237490"/>
                  </a:cubicBezTo>
                  <a:cubicBezTo>
                    <a:pt x="130810" y="232410"/>
                    <a:pt x="132080" y="223520"/>
                    <a:pt x="132080" y="217170"/>
                  </a:cubicBezTo>
                  <a:cubicBezTo>
                    <a:pt x="132080" y="210820"/>
                    <a:pt x="133350" y="204470"/>
                    <a:pt x="133350" y="196850"/>
                  </a:cubicBezTo>
                  <a:cubicBezTo>
                    <a:pt x="133350" y="185420"/>
                    <a:pt x="133350" y="167640"/>
                    <a:pt x="133350" y="156210"/>
                  </a:cubicBezTo>
                  <a:cubicBezTo>
                    <a:pt x="133350" y="148590"/>
                    <a:pt x="134620" y="143510"/>
                    <a:pt x="134620" y="137160"/>
                  </a:cubicBezTo>
                  <a:cubicBezTo>
                    <a:pt x="135890" y="130810"/>
                    <a:pt x="135890" y="123190"/>
                    <a:pt x="137160" y="115570"/>
                  </a:cubicBezTo>
                  <a:cubicBezTo>
                    <a:pt x="138430" y="105410"/>
                    <a:pt x="139700" y="91440"/>
                    <a:pt x="140970" y="81280"/>
                  </a:cubicBezTo>
                  <a:cubicBezTo>
                    <a:pt x="142240" y="73660"/>
                    <a:pt x="144780" y="68580"/>
                    <a:pt x="146050" y="60960"/>
                  </a:cubicBezTo>
                  <a:cubicBezTo>
                    <a:pt x="148590" y="52070"/>
                    <a:pt x="149860" y="34290"/>
                    <a:pt x="152400" y="29210"/>
                  </a:cubicBezTo>
                  <a:cubicBezTo>
                    <a:pt x="153670" y="26670"/>
                    <a:pt x="153670" y="26670"/>
                    <a:pt x="154940" y="25400"/>
                  </a:cubicBezTo>
                  <a:cubicBezTo>
                    <a:pt x="156210" y="24130"/>
                    <a:pt x="156210" y="22860"/>
                    <a:pt x="157480" y="21590"/>
                  </a:cubicBezTo>
                  <a:cubicBezTo>
                    <a:pt x="158750" y="20320"/>
                    <a:pt x="160020" y="19050"/>
                    <a:pt x="161290" y="17780"/>
                  </a:cubicBezTo>
                  <a:cubicBezTo>
                    <a:pt x="162560" y="16510"/>
                    <a:pt x="163830" y="16510"/>
                    <a:pt x="165100" y="16510"/>
                  </a:cubicBezTo>
                  <a:cubicBezTo>
                    <a:pt x="166370" y="16510"/>
                    <a:pt x="168910" y="15240"/>
                    <a:pt x="170180" y="15240"/>
                  </a:cubicBezTo>
                  <a:cubicBezTo>
                    <a:pt x="171450" y="15240"/>
                    <a:pt x="173990" y="15240"/>
                    <a:pt x="175260" y="15240"/>
                  </a:cubicBezTo>
                  <a:cubicBezTo>
                    <a:pt x="176530" y="15240"/>
                    <a:pt x="177800" y="16510"/>
                    <a:pt x="179070" y="16510"/>
                  </a:cubicBezTo>
                  <a:cubicBezTo>
                    <a:pt x="180340" y="17780"/>
                    <a:pt x="182880" y="17780"/>
                    <a:pt x="184150" y="19050"/>
                  </a:cubicBezTo>
                  <a:cubicBezTo>
                    <a:pt x="185420" y="20320"/>
                    <a:pt x="185420" y="20320"/>
                    <a:pt x="186690" y="21590"/>
                  </a:cubicBezTo>
                  <a:cubicBezTo>
                    <a:pt x="187960" y="22860"/>
                    <a:pt x="187960" y="24130"/>
                    <a:pt x="189230" y="25400"/>
                  </a:cubicBezTo>
                  <a:cubicBezTo>
                    <a:pt x="190500" y="26670"/>
                    <a:pt x="191770" y="29210"/>
                    <a:pt x="191770" y="30480"/>
                  </a:cubicBezTo>
                  <a:cubicBezTo>
                    <a:pt x="191770" y="31750"/>
                    <a:pt x="191770" y="34290"/>
                    <a:pt x="191770" y="35560"/>
                  </a:cubicBezTo>
                  <a:cubicBezTo>
                    <a:pt x="191770" y="36830"/>
                    <a:pt x="191770" y="39370"/>
                    <a:pt x="191770" y="39370"/>
                  </a:cubicBezTo>
                  <a:cubicBezTo>
                    <a:pt x="190500" y="39370"/>
                    <a:pt x="181610" y="17780"/>
                    <a:pt x="180340" y="17780"/>
                  </a:cubicBezTo>
                  <a:cubicBezTo>
                    <a:pt x="177800" y="19050"/>
                    <a:pt x="185420" y="50800"/>
                    <a:pt x="184150" y="62230"/>
                  </a:cubicBezTo>
                  <a:cubicBezTo>
                    <a:pt x="182880" y="69850"/>
                    <a:pt x="179070" y="74930"/>
                    <a:pt x="176530" y="82550"/>
                  </a:cubicBezTo>
                  <a:cubicBezTo>
                    <a:pt x="173990" y="91440"/>
                    <a:pt x="171450" y="102870"/>
                    <a:pt x="168910" y="111760"/>
                  </a:cubicBezTo>
                  <a:cubicBezTo>
                    <a:pt x="166370" y="120650"/>
                    <a:pt x="163830" y="130810"/>
                    <a:pt x="161290" y="138430"/>
                  </a:cubicBezTo>
                  <a:cubicBezTo>
                    <a:pt x="158750" y="146050"/>
                    <a:pt x="156210" y="151130"/>
                    <a:pt x="153670" y="158750"/>
                  </a:cubicBezTo>
                  <a:cubicBezTo>
                    <a:pt x="151130" y="166370"/>
                    <a:pt x="147320" y="175260"/>
                    <a:pt x="144780" y="182880"/>
                  </a:cubicBezTo>
                  <a:cubicBezTo>
                    <a:pt x="142240" y="189230"/>
                    <a:pt x="140970" y="194310"/>
                    <a:pt x="138430" y="200660"/>
                  </a:cubicBezTo>
                  <a:cubicBezTo>
                    <a:pt x="135890" y="207010"/>
                    <a:pt x="133350" y="214630"/>
                    <a:pt x="130810" y="220980"/>
                  </a:cubicBezTo>
                  <a:cubicBezTo>
                    <a:pt x="128270" y="227330"/>
                    <a:pt x="124460" y="232410"/>
                    <a:pt x="120650" y="237490"/>
                  </a:cubicBezTo>
                  <a:cubicBezTo>
                    <a:pt x="116840" y="243840"/>
                    <a:pt x="113030" y="250190"/>
                    <a:pt x="107950" y="255270"/>
                  </a:cubicBezTo>
                  <a:cubicBezTo>
                    <a:pt x="102870" y="260350"/>
                    <a:pt x="99060" y="264160"/>
                    <a:pt x="92710" y="266700"/>
                  </a:cubicBezTo>
                  <a:cubicBezTo>
                    <a:pt x="85090" y="270510"/>
                    <a:pt x="72390" y="275590"/>
                    <a:pt x="64770" y="273050"/>
                  </a:cubicBezTo>
                  <a:cubicBezTo>
                    <a:pt x="55880" y="270510"/>
                    <a:pt x="45720" y="259080"/>
                    <a:pt x="43180" y="251460"/>
                  </a:cubicBezTo>
                  <a:cubicBezTo>
                    <a:pt x="40640" y="245110"/>
                    <a:pt x="44450" y="237490"/>
                    <a:pt x="44450" y="231140"/>
                  </a:cubicBezTo>
                  <a:cubicBezTo>
                    <a:pt x="44450" y="224790"/>
                    <a:pt x="44450" y="217170"/>
                    <a:pt x="44450" y="210820"/>
                  </a:cubicBezTo>
                  <a:cubicBezTo>
                    <a:pt x="44450" y="204470"/>
                    <a:pt x="44450" y="198120"/>
                    <a:pt x="44450" y="190500"/>
                  </a:cubicBezTo>
                  <a:cubicBezTo>
                    <a:pt x="44450" y="182880"/>
                    <a:pt x="44450" y="175260"/>
                    <a:pt x="44450" y="166370"/>
                  </a:cubicBezTo>
                  <a:cubicBezTo>
                    <a:pt x="44450" y="156210"/>
                    <a:pt x="41910" y="139700"/>
                    <a:pt x="41910" y="133350"/>
                  </a:cubicBezTo>
                  <a:cubicBezTo>
                    <a:pt x="41910" y="130810"/>
                    <a:pt x="43180" y="129540"/>
                    <a:pt x="43180" y="128270"/>
                  </a:cubicBezTo>
                  <a:cubicBezTo>
                    <a:pt x="43180" y="127000"/>
                    <a:pt x="44450" y="125730"/>
                    <a:pt x="44450" y="124460"/>
                  </a:cubicBezTo>
                  <a:cubicBezTo>
                    <a:pt x="45720" y="123190"/>
                    <a:pt x="45720" y="121920"/>
                    <a:pt x="46990" y="120650"/>
                  </a:cubicBezTo>
                  <a:cubicBezTo>
                    <a:pt x="48260" y="119380"/>
                    <a:pt x="49530" y="118110"/>
                    <a:pt x="50800" y="116840"/>
                  </a:cubicBezTo>
                  <a:cubicBezTo>
                    <a:pt x="52070" y="115570"/>
                    <a:pt x="53340" y="115570"/>
                    <a:pt x="54610" y="115570"/>
                  </a:cubicBezTo>
                  <a:cubicBezTo>
                    <a:pt x="55880" y="115570"/>
                    <a:pt x="58420" y="114300"/>
                    <a:pt x="59690" y="114300"/>
                  </a:cubicBezTo>
                  <a:cubicBezTo>
                    <a:pt x="60960" y="114300"/>
                    <a:pt x="62230" y="114300"/>
                    <a:pt x="63500" y="114300"/>
                  </a:cubicBezTo>
                  <a:cubicBezTo>
                    <a:pt x="64770" y="114300"/>
                    <a:pt x="67310" y="115570"/>
                    <a:pt x="68580" y="115570"/>
                  </a:cubicBezTo>
                  <a:cubicBezTo>
                    <a:pt x="69850" y="115570"/>
                    <a:pt x="71120" y="115570"/>
                    <a:pt x="72390" y="116840"/>
                  </a:cubicBezTo>
                  <a:cubicBezTo>
                    <a:pt x="73660" y="118110"/>
                    <a:pt x="73660" y="119380"/>
                    <a:pt x="74930" y="120650"/>
                  </a:cubicBezTo>
                  <a:cubicBezTo>
                    <a:pt x="76200" y="121920"/>
                    <a:pt x="77470" y="123190"/>
                    <a:pt x="78740" y="124460"/>
                  </a:cubicBezTo>
                  <a:cubicBezTo>
                    <a:pt x="80010" y="125730"/>
                    <a:pt x="80010" y="127000"/>
                    <a:pt x="80010" y="128270"/>
                  </a:cubicBezTo>
                  <a:cubicBezTo>
                    <a:pt x="80010" y="129540"/>
                    <a:pt x="80010" y="133350"/>
                    <a:pt x="80010" y="13335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1150918" y="6882765"/>
            <a:ext cx="134302" cy="223838"/>
            <a:chOff x="0" y="0"/>
            <a:chExt cx="179070" cy="298450"/>
          </a:xfrm>
        </p:grpSpPr>
        <p:sp>
          <p:nvSpPr>
            <p:cNvPr id="12" name="Freeform 12"/>
            <p:cNvSpPr/>
            <p:nvPr/>
          </p:nvSpPr>
          <p:spPr>
            <a:xfrm>
              <a:off x="50800" y="50800"/>
              <a:ext cx="81280" cy="196850"/>
            </a:xfrm>
            <a:custGeom>
              <a:avLst/>
              <a:gdLst/>
              <a:ahLst/>
              <a:cxnLst/>
              <a:rect l="l" t="t" r="r" b="b"/>
              <a:pathLst>
                <a:path w="81280" h="196850">
                  <a:moveTo>
                    <a:pt x="35560" y="17780"/>
                  </a:moveTo>
                  <a:cubicBezTo>
                    <a:pt x="35560" y="53340"/>
                    <a:pt x="35560" y="60960"/>
                    <a:pt x="35560" y="69850"/>
                  </a:cubicBezTo>
                  <a:cubicBezTo>
                    <a:pt x="35560" y="78740"/>
                    <a:pt x="35560" y="86360"/>
                    <a:pt x="35560" y="95250"/>
                  </a:cubicBezTo>
                  <a:cubicBezTo>
                    <a:pt x="35560" y="102870"/>
                    <a:pt x="35560" y="110490"/>
                    <a:pt x="35560" y="119380"/>
                  </a:cubicBezTo>
                  <a:cubicBezTo>
                    <a:pt x="35560" y="129540"/>
                    <a:pt x="31750" y="143510"/>
                    <a:pt x="34290" y="152400"/>
                  </a:cubicBezTo>
                  <a:cubicBezTo>
                    <a:pt x="35560" y="158750"/>
                    <a:pt x="41910" y="165100"/>
                    <a:pt x="44450" y="168910"/>
                  </a:cubicBezTo>
                  <a:cubicBezTo>
                    <a:pt x="45720" y="170180"/>
                    <a:pt x="45720" y="171450"/>
                    <a:pt x="46990" y="172720"/>
                  </a:cubicBezTo>
                  <a:cubicBezTo>
                    <a:pt x="46990" y="173990"/>
                    <a:pt x="48260" y="175260"/>
                    <a:pt x="48260" y="176530"/>
                  </a:cubicBezTo>
                  <a:cubicBezTo>
                    <a:pt x="48260" y="177800"/>
                    <a:pt x="48260" y="179070"/>
                    <a:pt x="48260" y="180340"/>
                  </a:cubicBezTo>
                  <a:cubicBezTo>
                    <a:pt x="48260" y="181610"/>
                    <a:pt x="48260" y="182880"/>
                    <a:pt x="48260" y="184150"/>
                  </a:cubicBezTo>
                  <a:cubicBezTo>
                    <a:pt x="48260" y="185420"/>
                    <a:pt x="46990" y="186690"/>
                    <a:pt x="45720" y="187960"/>
                  </a:cubicBezTo>
                  <a:cubicBezTo>
                    <a:pt x="44450" y="189230"/>
                    <a:pt x="44450" y="190500"/>
                    <a:pt x="43180" y="191770"/>
                  </a:cubicBezTo>
                  <a:cubicBezTo>
                    <a:pt x="41910" y="193040"/>
                    <a:pt x="41910" y="194310"/>
                    <a:pt x="40640" y="194310"/>
                  </a:cubicBezTo>
                  <a:cubicBezTo>
                    <a:pt x="39370" y="195580"/>
                    <a:pt x="38100" y="195580"/>
                    <a:pt x="36830" y="195580"/>
                  </a:cubicBezTo>
                  <a:cubicBezTo>
                    <a:pt x="35560" y="195580"/>
                    <a:pt x="34290" y="196850"/>
                    <a:pt x="33020" y="196850"/>
                  </a:cubicBezTo>
                  <a:cubicBezTo>
                    <a:pt x="31750" y="196850"/>
                    <a:pt x="30480" y="196850"/>
                    <a:pt x="29210" y="196850"/>
                  </a:cubicBezTo>
                  <a:cubicBezTo>
                    <a:pt x="27940" y="196850"/>
                    <a:pt x="25400" y="196850"/>
                    <a:pt x="24130" y="195580"/>
                  </a:cubicBezTo>
                  <a:cubicBezTo>
                    <a:pt x="22860" y="195580"/>
                    <a:pt x="22860" y="194310"/>
                    <a:pt x="21590" y="193040"/>
                  </a:cubicBezTo>
                  <a:cubicBezTo>
                    <a:pt x="20320" y="191770"/>
                    <a:pt x="19050" y="191770"/>
                    <a:pt x="17780" y="190500"/>
                  </a:cubicBezTo>
                  <a:cubicBezTo>
                    <a:pt x="15240" y="185420"/>
                    <a:pt x="19050" y="167640"/>
                    <a:pt x="21590" y="157480"/>
                  </a:cubicBezTo>
                  <a:cubicBezTo>
                    <a:pt x="22860" y="147320"/>
                    <a:pt x="26670" y="137160"/>
                    <a:pt x="29210" y="127000"/>
                  </a:cubicBezTo>
                  <a:cubicBezTo>
                    <a:pt x="30480" y="116840"/>
                    <a:pt x="31750" y="105410"/>
                    <a:pt x="33020" y="96520"/>
                  </a:cubicBezTo>
                  <a:cubicBezTo>
                    <a:pt x="34290" y="88900"/>
                    <a:pt x="35560" y="83820"/>
                    <a:pt x="36830" y="76200"/>
                  </a:cubicBezTo>
                  <a:cubicBezTo>
                    <a:pt x="38100" y="68580"/>
                    <a:pt x="40640" y="59690"/>
                    <a:pt x="38100" y="53340"/>
                  </a:cubicBezTo>
                  <a:cubicBezTo>
                    <a:pt x="34290" y="44450"/>
                    <a:pt x="13970" y="36830"/>
                    <a:pt x="12700" y="31750"/>
                  </a:cubicBezTo>
                  <a:cubicBezTo>
                    <a:pt x="11430" y="29210"/>
                    <a:pt x="13970" y="27940"/>
                    <a:pt x="13970" y="26670"/>
                  </a:cubicBezTo>
                  <a:cubicBezTo>
                    <a:pt x="13970" y="25400"/>
                    <a:pt x="15240" y="24130"/>
                    <a:pt x="15240" y="22860"/>
                  </a:cubicBezTo>
                  <a:cubicBezTo>
                    <a:pt x="16510" y="21590"/>
                    <a:pt x="16510" y="19050"/>
                    <a:pt x="17780" y="17780"/>
                  </a:cubicBezTo>
                  <a:cubicBezTo>
                    <a:pt x="19050" y="16510"/>
                    <a:pt x="20320" y="16510"/>
                    <a:pt x="21590" y="15240"/>
                  </a:cubicBezTo>
                  <a:cubicBezTo>
                    <a:pt x="22860" y="13970"/>
                    <a:pt x="25400" y="13970"/>
                    <a:pt x="26670" y="12700"/>
                  </a:cubicBezTo>
                  <a:cubicBezTo>
                    <a:pt x="27940" y="12700"/>
                    <a:pt x="29210" y="11430"/>
                    <a:pt x="30480" y="11430"/>
                  </a:cubicBezTo>
                  <a:cubicBezTo>
                    <a:pt x="31750" y="11430"/>
                    <a:pt x="34290" y="12700"/>
                    <a:pt x="35560" y="12700"/>
                  </a:cubicBezTo>
                  <a:cubicBezTo>
                    <a:pt x="36830" y="12700"/>
                    <a:pt x="39370" y="13970"/>
                    <a:pt x="40640" y="13970"/>
                  </a:cubicBezTo>
                  <a:cubicBezTo>
                    <a:pt x="41910" y="13970"/>
                    <a:pt x="43180" y="13970"/>
                    <a:pt x="44450" y="15240"/>
                  </a:cubicBezTo>
                  <a:cubicBezTo>
                    <a:pt x="45720" y="16510"/>
                    <a:pt x="46990" y="17780"/>
                    <a:pt x="48260" y="19050"/>
                  </a:cubicBezTo>
                  <a:cubicBezTo>
                    <a:pt x="49530" y="20320"/>
                    <a:pt x="50800" y="21590"/>
                    <a:pt x="50800" y="22860"/>
                  </a:cubicBezTo>
                  <a:cubicBezTo>
                    <a:pt x="52070" y="24130"/>
                    <a:pt x="52070" y="26670"/>
                    <a:pt x="52070" y="27940"/>
                  </a:cubicBezTo>
                  <a:cubicBezTo>
                    <a:pt x="52070" y="29210"/>
                    <a:pt x="54610" y="31750"/>
                    <a:pt x="53340" y="33020"/>
                  </a:cubicBezTo>
                  <a:cubicBezTo>
                    <a:pt x="52070" y="38100"/>
                    <a:pt x="33020" y="50800"/>
                    <a:pt x="26670" y="50800"/>
                  </a:cubicBezTo>
                  <a:cubicBezTo>
                    <a:pt x="24130" y="50800"/>
                    <a:pt x="21590" y="49530"/>
                    <a:pt x="20320" y="48260"/>
                  </a:cubicBezTo>
                  <a:cubicBezTo>
                    <a:pt x="19050" y="46990"/>
                    <a:pt x="17780" y="44450"/>
                    <a:pt x="16510" y="43180"/>
                  </a:cubicBezTo>
                  <a:cubicBezTo>
                    <a:pt x="15240" y="40640"/>
                    <a:pt x="15240" y="39370"/>
                    <a:pt x="13970" y="36830"/>
                  </a:cubicBezTo>
                  <a:cubicBezTo>
                    <a:pt x="13970" y="34290"/>
                    <a:pt x="12700" y="33020"/>
                    <a:pt x="12700" y="30480"/>
                  </a:cubicBezTo>
                  <a:cubicBezTo>
                    <a:pt x="12700" y="27940"/>
                    <a:pt x="12700" y="26670"/>
                    <a:pt x="13970" y="24130"/>
                  </a:cubicBezTo>
                  <a:cubicBezTo>
                    <a:pt x="15240" y="22860"/>
                    <a:pt x="16510" y="20320"/>
                    <a:pt x="17780" y="19050"/>
                  </a:cubicBezTo>
                  <a:cubicBezTo>
                    <a:pt x="19050" y="17780"/>
                    <a:pt x="21590" y="16510"/>
                    <a:pt x="22860" y="15240"/>
                  </a:cubicBezTo>
                  <a:cubicBezTo>
                    <a:pt x="25400" y="13970"/>
                    <a:pt x="26670" y="12700"/>
                    <a:pt x="29210" y="12700"/>
                  </a:cubicBezTo>
                  <a:cubicBezTo>
                    <a:pt x="31750" y="12700"/>
                    <a:pt x="33020" y="12700"/>
                    <a:pt x="35560" y="12700"/>
                  </a:cubicBezTo>
                  <a:cubicBezTo>
                    <a:pt x="38100" y="12700"/>
                    <a:pt x="39370" y="12700"/>
                    <a:pt x="41910" y="13970"/>
                  </a:cubicBezTo>
                  <a:cubicBezTo>
                    <a:pt x="43180" y="15240"/>
                    <a:pt x="45720" y="16510"/>
                    <a:pt x="46990" y="17780"/>
                  </a:cubicBezTo>
                  <a:cubicBezTo>
                    <a:pt x="48260" y="19050"/>
                    <a:pt x="49530" y="21590"/>
                    <a:pt x="50800" y="22860"/>
                  </a:cubicBezTo>
                  <a:cubicBezTo>
                    <a:pt x="52070" y="25400"/>
                    <a:pt x="53340" y="26670"/>
                    <a:pt x="53340" y="29210"/>
                  </a:cubicBezTo>
                  <a:cubicBezTo>
                    <a:pt x="53340" y="31750"/>
                    <a:pt x="53340" y="33020"/>
                    <a:pt x="53340" y="35560"/>
                  </a:cubicBezTo>
                  <a:cubicBezTo>
                    <a:pt x="53340" y="38100"/>
                    <a:pt x="52070" y="39370"/>
                    <a:pt x="50800" y="41910"/>
                  </a:cubicBezTo>
                  <a:cubicBezTo>
                    <a:pt x="49530" y="43180"/>
                    <a:pt x="48260" y="45720"/>
                    <a:pt x="46990" y="46990"/>
                  </a:cubicBezTo>
                  <a:cubicBezTo>
                    <a:pt x="45720" y="48260"/>
                    <a:pt x="43180" y="49530"/>
                    <a:pt x="40640" y="50800"/>
                  </a:cubicBezTo>
                  <a:cubicBezTo>
                    <a:pt x="39370" y="52070"/>
                    <a:pt x="36830" y="52070"/>
                    <a:pt x="35560" y="52070"/>
                  </a:cubicBezTo>
                  <a:cubicBezTo>
                    <a:pt x="33020" y="52070"/>
                    <a:pt x="30480" y="52070"/>
                    <a:pt x="27940" y="52070"/>
                  </a:cubicBezTo>
                  <a:cubicBezTo>
                    <a:pt x="25400" y="52070"/>
                    <a:pt x="24130" y="50800"/>
                    <a:pt x="22860" y="49530"/>
                  </a:cubicBezTo>
                  <a:cubicBezTo>
                    <a:pt x="21590" y="48260"/>
                    <a:pt x="19050" y="45720"/>
                    <a:pt x="17780" y="44450"/>
                  </a:cubicBezTo>
                  <a:cubicBezTo>
                    <a:pt x="16510" y="43180"/>
                    <a:pt x="15240" y="40640"/>
                    <a:pt x="13970" y="39370"/>
                  </a:cubicBezTo>
                  <a:cubicBezTo>
                    <a:pt x="12700" y="36830"/>
                    <a:pt x="12700" y="35560"/>
                    <a:pt x="12700" y="33020"/>
                  </a:cubicBezTo>
                  <a:cubicBezTo>
                    <a:pt x="12700" y="30480"/>
                    <a:pt x="13970" y="29210"/>
                    <a:pt x="13970" y="26670"/>
                  </a:cubicBezTo>
                  <a:cubicBezTo>
                    <a:pt x="15240" y="24130"/>
                    <a:pt x="15240" y="21590"/>
                    <a:pt x="16510" y="20320"/>
                  </a:cubicBezTo>
                  <a:cubicBezTo>
                    <a:pt x="17780" y="19050"/>
                    <a:pt x="19050" y="17780"/>
                    <a:pt x="20320" y="16510"/>
                  </a:cubicBezTo>
                  <a:cubicBezTo>
                    <a:pt x="21590" y="15240"/>
                    <a:pt x="24130" y="13970"/>
                    <a:pt x="26670" y="12700"/>
                  </a:cubicBezTo>
                  <a:cubicBezTo>
                    <a:pt x="29210" y="11430"/>
                    <a:pt x="33020" y="10160"/>
                    <a:pt x="33020" y="11430"/>
                  </a:cubicBezTo>
                  <a:cubicBezTo>
                    <a:pt x="34290" y="12700"/>
                    <a:pt x="13970" y="33020"/>
                    <a:pt x="12700" y="31750"/>
                  </a:cubicBezTo>
                  <a:cubicBezTo>
                    <a:pt x="12700" y="31750"/>
                    <a:pt x="13970" y="27940"/>
                    <a:pt x="13970" y="26670"/>
                  </a:cubicBezTo>
                  <a:cubicBezTo>
                    <a:pt x="13970" y="25400"/>
                    <a:pt x="15240" y="24130"/>
                    <a:pt x="15240" y="22860"/>
                  </a:cubicBezTo>
                  <a:cubicBezTo>
                    <a:pt x="16510" y="21590"/>
                    <a:pt x="16510" y="19050"/>
                    <a:pt x="17780" y="17780"/>
                  </a:cubicBezTo>
                  <a:cubicBezTo>
                    <a:pt x="19050" y="16510"/>
                    <a:pt x="20320" y="16510"/>
                    <a:pt x="21590" y="15240"/>
                  </a:cubicBezTo>
                  <a:cubicBezTo>
                    <a:pt x="22860" y="13970"/>
                    <a:pt x="25400" y="13970"/>
                    <a:pt x="26670" y="12700"/>
                  </a:cubicBezTo>
                  <a:cubicBezTo>
                    <a:pt x="27940" y="12700"/>
                    <a:pt x="29210" y="11430"/>
                    <a:pt x="30480" y="11430"/>
                  </a:cubicBezTo>
                  <a:cubicBezTo>
                    <a:pt x="31750" y="11430"/>
                    <a:pt x="34290" y="12700"/>
                    <a:pt x="35560" y="12700"/>
                  </a:cubicBezTo>
                  <a:cubicBezTo>
                    <a:pt x="36830" y="12700"/>
                    <a:pt x="39370" y="13970"/>
                    <a:pt x="40640" y="13970"/>
                  </a:cubicBezTo>
                  <a:cubicBezTo>
                    <a:pt x="41910" y="13970"/>
                    <a:pt x="43180" y="13970"/>
                    <a:pt x="44450" y="15240"/>
                  </a:cubicBezTo>
                  <a:cubicBezTo>
                    <a:pt x="45720" y="16510"/>
                    <a:pt x="46990" y="17780"/>
                    <a:pt x="48260" y="19050"/>
                  </a:cubicBezTo>
                  <a:cubicBezTo>
                    <a:pt x="49530" y="20320"/>
                    <a:pt x="50800" y="21590"/>
                    <a:pt x="50800" y="22860"/>
                  </a:cubicBezTo>
                  <a:cubicBezTo>
                    <a:pt x="52070" y="24130"/>
                    <a:pt x="52070" y="26670"/>
                    <a:pt x="52070" y="27940"/>
                  </a:cubicBezTo>
                  <a:cubicBezTo>
                    <a:pt x="52070" y="29210"/>
                    <a:pt x="52070" y="30480"/>
                    <a:pt x="53340" y="33020"/>
                  </a:cubicBezTo>
                  <a:cubicBezTo>
                    <a:pt x="55880" y="38100"/>
                    <a:pt x="73660" y="45720"/>
                    <a:pt x="77470" y="54610"/>
                  </a:cubicBezTo>
                  <a:cubicBezTo>
                    <a:pt x="81280" y="62230"/>
                    <a:pt x="77470" y="72390"/>
                    <a:pt x="76200" y="81280"/>
                  </a:cubicBezTo>
                  <a:cubicBezTo>
                    <a:pt x="74930" y="91440"/>
                    <a:pt x="69850" y="102870"/>
                    <a:pt x="67310" y="113030"/>
                  </a:cubicBezTo>
                  <a:cubicBezTo>
                    <a:pt x="66040" y="120650"/>
                    <a:pt x="64770" y="128270"/>
                    <a:pt x="63500" y="135890"/>
                  </a:cubicBezTo>
                  <a:cubicBezTo>
                    <a:pt x="62230" y="142240"/>
                    <a:pt x="60960" y="149860"/>
                    <a:pt x="58420" y="154940"/>
                  </a:cubicBezTo>
                  <a:cubicBezTo>
                    <a:pt x="54610" y="160020"/>
                    <a:pt x="44450" y="165100"/>
                    <a:pt x="44450" y="168910"/>
                  </a:cubicBezTo>
                  <a:cubicBezTo>
                    <a:pt x="44450" y="170180"/>
                    <a:pt x="45720" y="171450"/>
                    <a:pt x="46990" y="172720"/>
                  </a:cubicBezTo>
                  <a:cubicBezTo>
                    <a:pt x="46990" y="173990"/>
                    <a:pt x="48260" y="175260"/>
                    <a:pt x="48260" y="176530"/>
                  </a:cubicBezTo>
                  <a:cubicBezTo>
                    <a:pt x="48260" y="177800"/>
                    <a:pt x="48260" y="179070"/>
                    <a:pt x="48260" y="180340"/>
                  </a:cubicBezTo>
                  <a:cubicBezTo>
                    <a:pt x="48260" y="181610"/>
                    <a:pt x="48260" y="182880"/>
                    <a:pt x="48260" y="184150"/>
                  </a:cubicBezTo>
                  <a:cubicBezTo>
                    <a:pt x="48260" y="185420"/>
                    <a:pt x="46990" y="186690"/>
                    <a:pt x="45720" y="187960"/>
                  </a:cubicBezTo>
                  <a:cubicBezTo>
                    <a:pt x="44450" y="189230"/>
                    <a:pt x="44450" y="190500"/>
                    <a:pt x="43180" y="191770"/>
                  </a:cubicBezTo>
                  <a:cubicBezTo>
                    <a:pt x="41910" y="193040"/>
                    <a:pt x="41910" y="194310"/>
                    <a:pt x="40640" y="194310"/>
                  </a:cubicBezTo>
                  <a:cubicBezTo>
                    <a:pt x="39370" y="195580"/>
                    <a:pt x="38100" y="195580"/>
                    <a:pt x="36830" y="195580"/>
                  </a:cubicBezTo>
                  <a:cubicBezTo>
                    <a:pt x="35560" y="195580"/>
                    <a:pt x="34290" y="196850"/>
                    <a:pt x="33020" y="196850"/>
                  </a:cubicBezTo>
                  <a:cubicBezTo>
                    <a:pt x="31750" y="196850"/>
                    <a:pt x="30480" y="196850"/>
                    <a:pt x="29210" y="196850"/>
                  </a:cubicBezTo>
                  <a:cubicBezTo>
                    <a:pt x="27940" y="196850"/>
                    <a:pt x="25400" y="196850"/>
                    <a:pt x="24130" y="195580"/>
                  </a:cubicBezTo>
                  <a:cubicBezTo>
                    <a:pt x="22860" y="195580"/>
                    <a:pt x="22860" y="194310"/>
                    <a:pt x="21590" y="193040"/>
                  </a:cubicBezTo>
                  <a:cubicBezTo>
                    <a:pt x="20320" y="191770"/>
                    <a:pt x="19050" y="191770"/>
                    <a:pt x="17780" y="190500"/>
                  </a:cubicBezTo>
                  <a:cubicBezTo>
                    <a:pt x="15240" y="187960"/>
                    <a:pt x="8890" y="181610"/>
                    <a:pt x="6350" y="175260"/>
                  </a:cubicBezTo>
                  <a:cubicBezTo>
                    <a:pt x="3810" y="168910"/>
                    <a:pt x="3810" y="161290"/>
                    <a:pt x="2540" y="152400"/>
                  </a:cubicBezTo>
                  <a:cubicBezTo>
                    <a:pt x="1270" y="142240"/>
                    <a:pt x="1270" y="129540"/>
                    <a:pt x="1270" y="119380"/>
                  </a:cubicBezTo>
                  <a:cubicBezTo>
                    <a:pt x="1270" y="110490"/>
                    <a:pt x="1270" y="102870"/>
                    <a:pt x="1270" y="95250"/>
                  </a:cubicBezTo>
                  <a:cubicBezTo>
                    <a:pt x="1270" y="86360"/>
                    <a:pt x="1270" y="78740"/>
                    <a:pt x="1270" y="69850"/>
                  </a:cubicBezTo>
                  <a:cubicBezTo>
                    <a:pt x="1270" y="60960"/>
                    <a:pt x="1270" y="53340"/>
                    <a:pt x="1270" y="44450"/>
                  </a:cubicBezTo>
                  <a:cubicBezTo>
                    <a:pt x="1270" y="35560"/>
                    <a:pt x="0" y="22860"/>
                    <a:pt x="0" y="17780"/>
                  </a:cubicBezTo>
                  <a:cubicBezTo>
                    <a:pt x="0" y="15240"/>
                    <a:pt x="1270" y="13970"/>
                    <a:pt x="1270" y="12700"/>
                  </a:cubicBezTo>
                  <a:cubicBezTo>
                    <a:pt x="1270" y="11430"/>
                    <a:pt x="2540" y="10160"/>
                    <a:pt x="2540" y="8890"/>
                  </a:cubicBezTo>
                  <a:cubicBezTo>
                    <a:pt x="3810" y="7620"/>
                    <a:pt x="3810" y="6350"/>
                    <a:pt x="5080" y="5080"/>
                  </a:cubicBezTo>
                  <a:cubicBezTo>
                    <a:pt x="6350" y="3810"/>
                    <a:pt x="6350" y="2540"/>
                    <a:pt x="7620" y="2540"/>
                  </a:cubicBezTo>
                  <a:cubicBezTo>
                    <a:pt x="8890" y="1270"/>
                    <a:pt x="10160" y="1270"/>
                    <a:pt x="11430" y="1270"/>
                  </a:cubicBezTo>
                  <a:cubicBezTo>
                    <a:pt x="12700" y="1270"/>
                    <a:pt x="15240" y="0"/>
                    <a:pt x="16510" y="0"/>
                  </a:cubicBezTo>
                  <a:cubicBezTo>
                    <a:pt x="17780" y="0"/>
                    <a:pt x="19050" y="0"/>
                    <a:pt x="20320" y="0"/>
                  </a:cubicBezTo>
                  <a:cubicBezTo>
                    <a:pt x="21590" y="0"/>
                    <a:pt x="22860" y="1270"/>
                    <a:pt x="24130" y="1270"/>
                  </a:cubicBezTo>
                  <a:cubicBezTo>
                    <a:pt x="25400" y="1270"/>
                    <a:pt x="26670" y="2540"/>
                    <a:pt x="27940" y="2540"/>
                  </a:cubicBezTo>
                  <a:cubicBezTo>
                    <a:pt x="29210" y="3810"/>
                    <a:pt x="30480" y="3810"/>
                    <a:pt x="31750" y="5080"/>
                  </a:cubicBezTo>
                  <a:cubicBezTo>
                    <a:pt x="33020" y="6350"/>
                    <a:pt x="33020" y="7620"/>
                    <a:pt x="34290" y="8890"/>
                  </a:cubicBezTo>
                  <a:cubicBezTo>
                    <a:pt x="34290" y="10160"/>
                    <a:pt x="35560" y="11430"/>
                    <a:pt x="35560" y="12700"/>
                  </a:cubicBezTo>
                  <a:cubicBezTo>
                    <a:pt x="35560" y="13970"/>
                    <a:pt x="35560" y="17780"/>
                    <a:pt x="35560" y="1778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1217593" y="6830378"/>
            <a:ext cx="107633" cy="126683"/>
            <a:chOff x="0" y="0"/>
            <a:chExt cx="143510" cy="168910"/>
          </a:xfrm>
        </p:grpSpPr>
        <p:sp>
          <p:nvSpPr>
            <p:cNvPr id="14" name="Freeform 14"/>
            <p:cNvSpPr/>
            <p:nvPr/>
          </p:nvSpPr>
          <p:spPr>
            <a:xfrm>
              <a:off x="50800" y="50800"/>
              <a:ext cx="41910" cy="67310"/>
            </a:xfrm>
            <a:custGeom>
              <a:avLst/>
              <a:gdLst/>
              <a:ahLst/>
              <a:cxnLst/>
              <a:rect l="l" t="t" r="r" b="b"/>
              <a:pathLst>
                <a:path w="41910" h="67310">
                  <a:moveTo>
                    <a:pt x="39370" y="19050"/>
                  </a:moveTo>
                  <a:cubicBezTo>
                    <a:pt x="41910" y="44450"/>
                    <a:pt x="41910" y="45720"/>
                    <a:pt x="41910" y="48260"/>
                  </a:cubicBezTo>
                  <a:cubicBezTo>
                    <a:pt x="41910" y="50800"/>
                    <a:pt x="41910" y="52070"/>
                    <a:pt x="40640" y="54610"/>
                  </a:cubicBezTo>
                  <a:cubicBezTo>
                    <a:pt x="39370" y="55880"/>
                    <a:pt x="38100" y="58420"/>
                    <a:pt x="36830" y="59690"/>
                  </a:cubicBezTo>
                  <a:cubicBezTo>
                    <a:pt x="35560" y="60960"/>
                    <a:pt x="34290" y="63500"/>
                    <a:pt x="33020" y="64770"/>
                  </a:cubicBezTo>
                  <a:cubicBezTo>
                    <a:pt x="31750" y="66040"/>
                    <a:pt x="29210" y="66040"/>
                    <a:pt x="26670" y="66040"/>
                  </a:cubicBezTo>
                  <a:cubicBezTo>
                    <a:pt x="24130" y="66040"/>
                    <a:pt x="22860" y="67310"/>
                    <a:pt x="20320" y="67310"/>
                  </a:cubicBezTo>
                  <a:cubicBezTo>
                    <a:pt x="17780" y="67310"/>
                    <a:pt x="16510" y="66040"/>
                    <a:pt x="13970" y="64770"/>
                  </a:cubicBezTo>
                  <a:cubicBezTo>
                    <a:pt x="12700" y="63500"/>
                    <a:pt x="10160" y="63500"/>
                    <a:pt x="8890" y="62230"/>
                  </a:cubicBezTo>
                  <a:cubicBezTo>
                    <a:pt x="7620" y="60960"/>
                    <a:pt x="6350" y="58420"/>
                    <a:pt x="5080" y="57150"/>
                  </a:cubicBezTo>
                  <a:cubicBezTo>
                    <a:pt x="3810" y="54610"/>
                    <a:pt x="3810" y="53340"/>
                    <a:pt x="3810" y="50800"/>
                  </a:cubicBezTo>
                  <a:cubicBezTo>
                    <a:pt x="3810" y="48260"/>
                    <a:pt x="3810" y="46990"/>
                    <a:pt x="3810" y="44450"/>
                  </a:cubicBezTo>
                  <a:cubicBezTo>
                    <a:pt x="3810" y="41910"/>
                    <a:pt x="3810" y="40640"/>
                    <a:pt x="5080" y="38100"/>
                  </a:cubicBezTo>
                  <a:cubicBezTo>
                    <a:pt x="6350" y="36830"/>
                    <a:pt x="7620" y="34290"/>
                    <a:pt x="8890" y="33020"/>
                  </a:cubicBezTo>
                  <a:cubicBezTo>
                    <a:pt x="10160" y="31750"/>
                    <a:pt x="12700" y="30480"/>
                    <a:pt x="13970" y="29210"/>
                  </a:cubicBezTo>
                  <a:cubicBezTo>
                    <a:pt x="16510" y="27940"/>
                    <a:pt x="17780" y="27940"/>
                    <a:pt x="20320" y="27940"/>
                  </a:cubicBezTo>
                  <a:cubicBezTo>
                    <a:pt x="22860" y="27940"/>
                    <a:pt x="24130" y="27940"/>
                    <a:pt x="26670" y="27940"/>
                  </a:cubicBezTo>
                  <a:cubicBezTo>
                    <a:pt x="29210" y="27940"/>
                    <a:pt x="30480" y="29210"/>
                    <a:pt x="33020" y="30480"/>
                  </a:cubicBezTo>
                  <a:cubicBezTo>
                    <a:pt x="34290" y="31750"/>
                    <a:pt x="36830" y="33020"/>
                    <a:pt x="38100" y="34290"/>
                  </a:cubicBezTo>
                  <a:cubicBezTo>
                    <a:pt x="39370" y="35560"/>
                    <a:pt x="39370" y="38100"/>
                    <a:pt x="40640" y="40640"/>
                  </a:cubicBezTo>
                  <a:cubicBezTo>
                    <a:pt x="40640" y="43180"/>
                    <a:pt x="41910" y="44450"/>
                    <a:pt x="41910" y="46990"/>
                  </a:cubicBezTo>
                  <a:cubicBezTo>
                    <a:pt x="41910" y="49530"/>
                    <a:pt x="41910" y="52070"/>
                    <a:pt x="41910" y="53340"/>
                  </a:cubicBezTo>
                  <a:cubicBezTo>
                    <a:pt x="41910" y="54610"/>
                    <a:pt x="39370" y="57150"/>
                    <a:pt x="38100" y="58420"/>
                  </a:cubicBezTo>
                  <a:cubicBezTo>
                    <a:pt x="36830" y="59690"/>
                    <a:pt x="35560" y="62230"/>
                    <a:pt x="34290" y="63500"/>
                  </a:cubicBezTo>
                  <a:cubicBezTo>
                    <a:pt x="33020" y="64770"/>
                    <a:pt x="30480" y="66040"/>
                    <a:pt x="29210" y="66040"/>
                  </a:cubicBezTo>
                  <a:cubicBezTo>
                    <a:pt x="26670" y="67310"/>
                    <a:pt x="25400" y="67310"/>
                    <a:pt x="22860" y="67310"/>
                  </a:cubicBezTo>
                  <a:cubicBezTo>
                    <a:pt x="20320" y="67310"/>
                    <a:pt x="19050" y="66040"/>
                    <a:pt x="16510" y="66040"/>
                  </a:cubicBezTo>
                  <a:cubicBezTo>
                    <a:pt x="13970" y="64770"/>
                    <a:pt x="11430" y="64770"/>
                    <a:pt x="10160" y="63500"/>
                  </a:cubicBezTo>
                  <a:cubicBezTo>
                    <a:pt x="8890" y="62230"/>
                    <a:pt x="7620" y="59690"/>
                    <a:pt x="6350" y="58420"/>
                  </a:cubicBezTo>
                  <a:cubicBezTo>
                    <a:pt x="5080" y="55880"/>
                    <a:pt x="3810" y="52070"/>
                    <a:pt x="3810" y="52070"/>
                  </a:cubicBezTo>
                  <a:cubicBezTo>
                    <a:pt x="3810" y="52070"/>
                    <a:pt x="0" y="24130"/>
                    <a:pt x="0" y="19050"/>
                  </a:cubicBezTo>
                  <a:cubicBezTo>
                    <a:pt x="0" y="16510"/>
                    <a:pt x="1270" y="16510"/>
                    <a:pt x="1270" y="15240"/>
                  </a:cubicBezTo>
                  <a:cubicBezTo>
                    <a:pt x="1270" y="13970"/>
                    <a:pt x="1270" y="11430"/>
                    <a:pt x="2540" y="10160"/>
                  </a:cubicBezTo>
                  <a:cubicBezTo>
                    <a:pt x="2540" y="8890"/>
                    <a:pt x="3810" y="7620"/>
                    <a:pt x="5080" y="6350"/>
                  </a:cubicBezTo>
                  <a:cubicBezTo>
                    <a:pt x="6350" y="5080"/>
                    <a:pt x="7620" y="5080"/>
                    <a:pt x="8890" y="3810"/>
                  </a:cubicBezTo>
                  <a:cubicBezTo>
                    <a:pt x="10160" y="2540"/>
                    <a:pt x="11430" y="1270"/>
                    <a:pt x="12700" y="1270"/>
                  </a:cubicBezTo>
                  <a:cubicBezTo>
                    <a:pt x="13970" y="0"/>
                    <a:pt x="16510" y="0"/>
                    <a:pt x="17780" y="0"/>
                  </a:cubicBezTo>
                  <a:cubicBezTo>
                    <a:pt x="19050" y="0"/>
                    <a:pt x="20320" y="0"/>
                    <a:pt x="21590" y="0"/>
                  </a:cubicBezTo>
                  <a:cubicBezTo>
                    <a:pt x="22860" y="0"/>
                    <a:pt x="25400" y="0"/>
                    <a:pt x="26670" y="1270"/>
                  </a:cubicBezTo>
                  <a:cubicBezTo>
                    <a:pt x="27940" y="1270"/>
                    <a:pt x="29210" y="2540"/>
                    <a:pt x="30480" y="3810"/>
                  </a:cubicBezTo>
                  <a:cubicBezTo>
                    <a:pt x="31750" y="5080"/>
                    <a:pt x="33020" y="5080"/>
                    <a:pt x="34290" y="6350"/>
                  </a:cubicBezTo>
                  <a:cubicBezTo>
                    <a:pt x="35560" y="7620"/>
                    <a:pt x="36830" y="8890"/>
                    <a:pt x="36830" y="10160"/>
                  </a:cubicBezTo>
                  <a:cubicBezTo>
                    <a:pt x="38100" y="11430"/>
                    <a:pt x="38100" y="13970"/>
                    <a:pt x="38100" y="15240"/>
                  </a:cubicBezTo>
                  <a:cubicBezTo>
                    <a:pt x="38100" y="16510"/>
                    <a:pt x="39370" y="19050"/>
                    <a:pt x="39370" y="1905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078573" y="7392353"/>
            <a:ext cx="104775" cy="185738"/>
            <a:chOff x="0" y="0"/>
            <a:chExt cx="139700" cy="247650"/>
          </a:xfrm>
        </p:grpSpPr>
        <p:sp>
          <p:nvSpPr>
            <p:cNvPr id="16" name="Freeform 16"/>
            <p:cNvSpPr/>
            <p:nvPr/>
          </p:nvSpPr>
          <p:spPr>
            <a:xfrm>
              <a:off x="50800" y="50800"/>
              <a:ext cx="39370" cy="146050"/>
            </a:xfrm>
            <a:custGeom>
              <a:avLst/>
              <a:gdLst/>
              <a:ahLst/>
              <a:cxnLst/>
              <a:rect l="l" t="t" r="r" b="b"/>
              <a:pathLst>
                <a:path w="39370" h="146050">
                  <a:moveTo>
                    <a:pt x="38100" y="19050"/>
                  </a:moveTo>
                  <a:cubicBezTo>
                    <a:pt x="38100" y="48260"/>
                    <a:pt x="36830" y="55880"/>
                    <a:pt x="36830" y="63500"/>
                  </a:cubicBezTo>
                  <a:cubicBezTo>
                    <a:pt x="36830" y="71120"/>
                    <a:pt x="36830" y="77470"/>
                    <a:pt x="36830" y="86360"/>
                  </a:cubicBezTo>
                  <a:cubicBezTo>
                    <a:pt x="36830" y="97790"/>
                    <a:pt x="39370" y="119380"/>
                    <a:pt x="38100" y="127000"/>
                  </a:cubicBezTo>
                  <a:cubicBezTo>
                    <a:pt x="38100" y="129540"/>
                    <a:pt x="38100" y="130810"/>
                    <a:pt x="36830" y="133350"/>
                  </a:cubicBezTo>
                  <a:cubicBezTo>
                    <a:pt x="36830" y="134620"/>
                    <a:pt x="35560" y="137160"/>
                    <a:pt x="34290" y="138430"/>
                  </a:cubicBezTo>
                  <a:cubicBezTo>
                    <a:pt x="33020" y="139700"/>
                    <a:pt x="30480" y="140970"/>
                    <a:pt x="29210" y="142240"/>
                  </a:cubicBezTo>
                  <a:cubicBezTo>
                    <a:pt x="27940" y="143510"/>
                    <a:pt x="25400" y="144780"/>
                    <a:pt x="24130" y="144780"/>
                  </a:cubicBezTo>
                  <a:cubicBezTo>
                    <a:pt x="21590" y="146050"/>
                    <a:pt x="20320" y="146050"/>
                    <a:pt x="17780" y="146050"/>
                  </a:cubicBezTo>
                  <a:cubicBezTo>
                    <a:pt x="16510" y="146050"/>
                    <a:pt x="13970" y="146050"/>
                    <a:pt x="12700" y="144780"/>
                  </a:cubicBezTo>
                  <a:cubicBezTo>
                    <a:pt x="11430" y="143510"/>
                    <a:pt x="8890" y="142240"/>
                    <a:pt x="7620" y="140970"/>
                  </a:cubicBezTo>
                  <a:cubicBezTo>
                    <a:pt x="6350" y="139700"/>
                    <a:pt x="3810" y="138430"/>
                    <a:pt x="2540" y="137160"/>
                  </a:cubicBezTo>
                  <a:cubicBezTo>
                    <a:pt x="1270" y="135890"/>
                    <a:pt x="1270" y="133350"/>
                    <a:pt x="1270" y="130810"/>
                  </a:cubicBezTo>
                  <a:cubicBezTo>
                    <a:pt x="1270" y="129540"/>
                    <a:pt x="0" y="127000"/>
                    <a:pt x="0" y="125730"/>
                  </a:cubicBezTo>
                  <a:cubicBezTo>
                    <a:pt x="0" y="123190"/>
                    <a:pt x="1270" y="121920"/>
                    <a:pt x="2540" y="119380"/>
                  </a:cubicBezTo>
                  <a:cubicBezTo>
                    <a:pt x="3810" y="118110"/>
                    <a:pt x="3810" y="115570"/>
                    <a:pt x="5080" y="114300"/>
                  </a:cubicBezTo>
                  <a:cubicBezTo>
                    <a:pt x="6350" y="113030"/>
                    <a:pt x="8890" y="111760"/>
                    <a:pt x="10160" y="110490"/>
                  </a:cubicBezTo>
                  <a:cubicBezTo>
                    <a:pt x="12700" y="109220"/>
                    <a:pt x="13970" y="109220"/>
                    <a:pt x="16510" y="109220"/>
                  </a:cubicBezTo>
                  <a:cubicBezTo>
                    <a:pt x="17780" y="109220"/>
                    <a:pt x="20320" y="109220"/>
                    <a:pt x="21590" y="109220"/>
                  </a:cubicBezTo>
                  <a:cubicBezTo>
                    <a:pt x="24130" y="109220"/>
                    <a:pt x="25400" y="109220"/>
                    <a:pt x="27940" y="110490"/>
                  </a:cubicBezTo>
                  <a:cubicBezTo>
                    <a:pt x="29210" y="111760"/>
                    <a:pt x="31750" y="113030"/>
                    <a:pt x="33020" y="114300"/>
                  </a:cubicBezTo>
                  <a:cubicBezTo>
                    <a:pt x="34290" y="115570"/>
                    <a:pt x="35560" y="118110"/>
                    <a:pt x="35560" y="119380"/>
                  </a:cubicBezTo>
                  <a:cubicBezTo>
                    <a:pt x="36830" y="121920"/>
                    <a:pt x="36830" y="123190"/>
                    <a:pt x="36830" y="125730"/>
                  </a:cubicBezTo>
                  <a:cubicBezTo>
                    <a:pt x="36830" y="127000"/>
                    <a:pt x="36830" y="129540"/>
                    <a:pt x="36830" y="130810"/>
                  </a:cubicBezTo>
                  <a:cubicBezTo>
                    <a:pt x="36830" y="133350"/>
                    <a:pt x="35560" y="135890"/>
                    <a:pt x="34290" y="137160"/>
                  </a:cubicBezTo>
                  <a:cubicBezTo>
                    <a:pt x="33020" y="138430"/>
                    <a:pt x="31750" y="139700"/>
                    <a:pt x="30480" y="140970"/>
                  </a:cubicBezTo>
                  <a:cubicBezTo>
                    <a:pt x="29210" y="142240"/>
                    <a:pt x="26670" y="143510"/>
                    <a:pt x="25400" y="144780"/>
                  </a:cubicBezTo>
                  <a:cubicBezTo>
                    <a:pt x="24130" y="146050"/>
                    <a:pt x="21590" y="146050"/>
                    <a:pt x="20320" y="146050"/>
                  </a:cubicBezTo>
                  <a:cubicBezTo>
                    <a:pt x="17780" y="146050"/>
                    <a:pt x="16510" y="146050"/>
                    <a:pt x="13970" y="144780"/>
                  </a:cubicBezTo>
                  <a:cubicBezTo>
                    <a:pt x="12700" y="144780"/>
                    <a:pt x="10160" y="143510"/>
                    <a:pt x="8890" y="142240"/>
                  </a:cubicBezTo>
                  <a:cubicBezTo>
                    <a:pt x="7620" y="140970"/>
                    <a:pt x="5080" y="139700"/>
                    <a:pt x="3810" y="138430"/>
                  </a:cubicBezTo>
                  <a:cubicBezTo>
                    <a:pt x="2540" y="137160"/>
                    <a:pt x="1270" y="134620"/>
                    <a:pt x="1270" y="133350"/>
                  </a:cubicBezTo>
                  <a:cubicBezTo>
                    <a:pt x="0" y="130810"/>
                    <a:pt x="0" y="127000"/>
                    <a:pt x="0" y="127000"/>
                  </a:cubicBezTo>
                  <a:cubicBezTo>
                    <a:pt x="0" y="127000"/>
                    <a:pt x="1270" y="97790"/>
                    <a:pt x="1270" y="86360"/>
                  </a:cubicBezTo>
                  <a:cubicBezTo>
                    <a:pt x="1270" y="77470"/>
                    <a:pt x="0" y="71120"/>
                    <a:pt x="0" y="63500"/>
                  </a:cubicBezTo>
                  <a:cubicBezTo>
                    <a:pt x="0" y="55880"/>
                    <a:pt x="0" y="48260"/>
                    <a:pt x="0" y="40640"/>
                  </a:cubicBezTo>
                  <a:cubicBezTo>
                    <a:pt x="0" y="33020"/>
                    <a:pt x="0" y="24130"/>
                    <a:pt x="0" y="19050"/>
                  </a:cubicBezTo>
                  <a:cubicBezTo>
                    <a:pt x="0" y="16510"/>
                    <a:pt x="1270" y="15240"/>
                    <a:pt x="1270" y="13970"/>
                  </a:cubicBezTo>
                  <a:cubicBezTo>
                    <a:pt x="1270" y="12700"/>
                    <a:pt x="2540" y="11430"/>
                    <a:pt x="2540" y="10160"/>
                  </a:cubicBezTo>
                  <a:cubicBezTo>
                    <a:pt x="3810" y="8890"/>
                    <a:pt x="3810" y="7620"/>
                    <a:pt x="5080" y="6350"/>
                  </a:cubicBezTo>
                  <a:cubicBezTo>
                    <a:pt x="6350" y="5080"/>
                    <a:pt x="7620" y="5080"/>
                    <a:pt x="8890" y="3810"/>
                  </a:cubicBezTo>
                  <a:cubicBezTo>
                    <a:pt x="10160" y="2540"/>
                    <a:pt x="11430" y="2540"/>
                    <a:pt x="12700" y="1270"/>
                  </a:cubicBezTo>
                  <a:cubicBezTo>
                    <a:pt x="13970" y="1270"/>
                    <a:pt x="15240" y="0"/>
                    <a:pt x="16510" y="0"/>
                  </a:cubicBezTo>
                  <a:cubicBezTo>
                    <a:pt x="17780" y="0"/>
                    <a:pt x="20320" y="0"/>
                    <a:pt x="21590" y="0"/>
                  </a:cubicBezTo>
                  <a:cubicBezTo>
                    <a:pt x="22860" y="0"/>
                    <a:pt x="24130" y="1270"/>
                    <a:pt x="25400" y="1270"/>
                  </a:cubicBezTo>
                  <a:cubicBezTo>
                    <a:pt x="26670" y="2540"/>
                    <a:pt x="27940" y="2540"/>
                    <a:pt x="29210" y="3810"/>
                  </a:cubicBezTo>
                  <a:cubicBezTo>
                    <a:pt x="30480" y="5080"/>
                    <a:pt x="31750" y="5080"/>
                    <a:pt x="33020" y="6350"/>
                  </a:cubicBezTo>
                  <a:cubicBezTo>
                    <a:pt x="34290" y="7620"/>
                    <a:pt x="34290" y="8890"/>
                    <a:pt x="35560" y="10160"/>
                  </a:cubicBezTo>
                  <a:cubicBezTo>
                    <a:pt x="35560" y="11430"/>
                    <a:pt x="36830" y="12700"/>
                    <a:pt x="36830" y="13970"/>
                  </a:cubicBezTo>
                  <a:cubicBezTo>
                    <a:pt x="36830" y="15240"/>
                    <a:pt x="38100" y="19050"/>
                    <a:pt x="38100" y="1905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1400092" y="7096602"/>
            <a:ext cx="161925" cy="175260"/>
            <a:chOff x="0" y="0"/>
            <a:chExt cx="215900" cy="233680"/>
          </a:xfrm>
        </p:grpSpPr>
        <p:sp>
          <p:nvSpPr>
            <p:cNvPr id="18" name="Freeform 18"/>
            <p:cNvSpPr/>
            <p:nvPr/>
          </p:nvSpPr>
          <p:spPr>
            <a:xfrm>
              <a:off x="50800" y="50800"/>
              <a:ext cx="114300" cy="133350"/>
            </a:xfrm>
            <a:custGeom>
              <a:avLst/>
              <a:gdLst/>
              <a:ahLst/>
              <a:cxnLst/>
              <a:rect l="l" t="t" r="r" b="b"/>
              <a:pathLst>
                <a:path w="114300" h="133350">
                  <a:moveTo>
                    <a:pt x="55880" y="58420"/>
                  </a:moveTo>
                  <a:cubicBezTo>
                    <a:pt x="54610" y="90170"/>
                    <a:pt x="53340" y="102870"/>
                    <a:pt x="55880" y="104140"/>
                  </a:cubicBezTo>
                  <a:cubicBezTo>
                    <a:pt x="59690" y="105410"/>
                    <a:pt x="72390" y="88900"/>
                    <a:pt x="77470" y="82550"/>
                  </a:cubicBezTo>
                  <a:cubicBezTo>
                    <a:pt x="81280" y="77470"/>
                    <a:pt x="82550" y="72390"/>
                    <a:pt x="85090" y="69850"/>
                  </a:cubicBezTo>
                  <a:cubicBezTo>
                    <a:pt x="86360" y="68580"/>
                    <a:pt x="88900" y="68580"/>
                    <a:pt x="90170" y="68580"/>
                  </a:cubicBezTo>
                  <a:cubicBezTo>
                    <a:pt x="91440" y="68580"/>
                    <a:pt x="93980" y="68580"/>
                    <a:pt x="95250" y="68580"/>
                  </a:cubicBezTo>
                  <a:cubicBezTo>
                    <a:pt x="96520" y="68580"/>
                    <a:pt x="97790" y="68580"/>
                    <a:pt x="99060" y="68580"/>
                  </a:cubicBezTo>
                  <a:cubicBezTo>
                    <a:pt x="100330" y="68580"/>
                    <a:pt x="102870" y="69850"/>
                    <a:pt x="104140" y="71120"/>
                  </a:cubicBezTo>
                  <a:cubicBezTo>
                    <a:pt x="105410" y="72390"/>
                    <a:pt x="106680" y="72390"/>
                    <a:pt x="107950" y="73660"/>
                  </a:cubicBezTo>
                  <a:cubicBezTo>
                    <a:pt x="109220" y="74930"/>
                    <a:pt x="109220" y="76200"/>
                    <a:pt x="110490" y="77470"/>
                  </a:cubicBezTo>
                  <a:cubicBezTo>
                    <a:pt x="111760" y="78740"/>
                    <a:pt x="111760" y="81280"/>
                    <a:pt x="113030" y="82550"/>
                  </a:cubicBezTo>
                  <a:cubicBezTo>
                    <a:pt x="113030" y="83820"/>
                    <a:pt x="114300" y="86360"/>
                    <a:pt x="114300" y="87630"/>
                  </a:cubicBezTo>
                  <a:cubicBezTo>
                    <a:pt x="114300" y="88900"/>
                    <a:pt x="113030" y="91440"/>
                    <a:pt x="113030" y="92710"/>
                  </a:cubicBezTo>
                  <a:cubicBezTo>
                    <a:pt x="113030" y="93980"/>
                    <a:pt x="111760" y="95250"/>
                    <a:pt x="111760" y="96520"/>
                  </a:cubicBezTo>
                  <a:cubicBezTo>
                    <a:pt x="110490" y="97790"/>
                    <a:pt x="110490" y="100330"/>
                    <a:pt x="109220" y="101600"/>
                  </a:cubicBezTo>
                  <a:cubicBezTo>
                    <a:pt x="107950" y="102870"/>
                    <a:pt x="107950" y="102870"/>
                    <a:pt x="106680" y="104140"/>
                  </a:cubicBezTo>
                  <a:cubicBezTo>
                    <a:pt x="105410" y="105410"/>
                    <a:pt x="104140" y="106680"/>
                    <a:pt x="101600" y="106680"/>
                  </a:cubicBezTo>
                  <a:cubicBezTo>
                    <a:pt x="95250" y="106680"/>
                    <a:pt x="72390" y="102870"/>
                    <a:pt x="63500" y="95250"/>
                  </a:cubicBezTo>
                  <a:cubicBezTo>
                    <a:pt x="53340" y="86360"/>
                    <a:pt x="48260" y="66040"/>
                    <a:pt x="44450" y="54610"/>
                  </a:cubicBezTo>
                  <a:cubicBezTo>
                    <a:pt x="41910" y="46990"/>
                    <a:pt x="43180" y="39370"/>
                    <a:pt x="39370" y="35560"/>
                  </a:cubicBezTo>
                  <a:cubicBezTo>
                    <a:pt x="34290" y="31750"/>
                    <a:pt x="21590" y="35560"/>
                    <a:pt x="16510" y="35560"/>
                  </a:cubicBezTo>
                  <a:cubicBezTo>
                    <a:pt x="13970" y="35560"/>
                    <a:pt x="11430" y="35560"/>
                    <a:pt x="10160" y="34290"/>
                  </a:cubicBezTo>
                  <a:cubicBezTo>
                    <a:pt x="8890" y="33020"/>
                    <a:pt x="7620" y="31750"/>
                    <a:pt x="6350" y="30480"/>
                  </a:cubicBezTo>
                  <a:cubicBezTo>
                    <a:pt x="5080" y="29210"/>
                    <a:pt x="3810" y="27940"/>
                    <a:pt x="2540" y="26670"/>
                  </a:cubicBezTo>
                  <a:cubicBezTo>
                    <a:pt x="1270" y="25400"/>
                    <a:pt x="0" y="22860"/>
                    <a:pt x="0" y="20320"/>
                  </a:cubicBezTo>
                  <a:cubicBezTo>
                    <a:pt x="0" y="19050"/>
                    <a:pt x="0" y="16510"/>
                    <a:pt x="0" y="15240"/>
                  </a:cubicBezTo>
                  <a:cubicBezTo>
                    <a:pt x="0" y="12700"/>
                    <a:pt x="1270" y="10160"/>
                    <a:pt x="2540" y="8890"/>
                  </a:cubicBezTo>
                  <a:cubicBezTo>
                    <a:pt x="3810" y="7620"/>
                    <a:pt x="5080" y="6350"/>
                    <a:pt x="6350" y="5080"/>
                  </a:cubicBezTo>
                  <a:cubicBezTo>
                    <a:pt x="7620" y="3810"/>
                    <a:pt x="8890" y="2540"/>
                    <a:pt x="10160" y="1270"/>
                  </a:cubicBezTo>
                  <a:cubicBezTo>
                    <a:pt x="11430" y="0"/>
                    <a:pt x="13970" y="0"/>
                    <a:pt x="16510" y="0"/>
                  </a:cubicBezTo>
                  <a:cubicBezTo>
                    <a:pt x="19050" y="0"/>
                    <a:pt x="20320" y="0"/>
                    <a:pt x="22860" y="0"/>
                  </a:cubicBezTo>
                  <a:cubicBezTo>
                    <a:pt x="24130" y="0"/>
                    <a:pt x="26670" y="1270"/>
                    <a:pt x="27940" y="2540"/>
                  </a:cubicBezTo>
                  <a:cubicBezTo>
                    <a:pt x="29210" y="3810"/>
                    <a:pt x="30480" y="5080"/>
                    <a:pt x="31750" y="6350"/>
                  </a:cubicBezTo>
                  <a:cubicBezTo>
                    <a:pt x="33020" y="7620"/>
                    <a:pt x="34290" y="10160"/>
                    <a:pt x="35560" y="11430"/>
                  </a:cubicBezTo>
                  <a:cubicBezTo>
                    <a:pt x="36830" y="12700"/>
                    <a:pt x="36830" y="15240"/>
                    <a:pt x="36830" y="16510"/>
                  </a:cubicBezTo>
                  <a:cubicBezTo>
                    <a:pt x="36830" y="19050"/>
                    <a:pt x="36830" y="20320"/>
                    <a:pt x="35560" y="22860"/>
                  </a:cubicBezTo>
                  <a:cubicBezTo>
                    <a:pt x="35560" y="24130"/>
                    <a:pt x="34290" y="26670"/>
                    <a:pt x="33020" y="27940"/>
                  </a:cubicBezTo>
                  <a:cubicBezTo>
                    <a:pt x="31750" y="29210"/>
                    <a:pt x="30480" y="30480"/>
                    <a:pt x="29210" y="31750"/>
                  </a:cubicBezTo>
                  <a:cubicBezTo>
                    <a:pt x="27940" y="33020"/>
                    <a:pt x="25400" y="35560"/>
                    <a:pt x="24130" y="35560"/>
                  </a:cubicBezTo>
                  <a:cubicBezTo>
                    <a:pt x="21590" y="36830"/>
                    <a:pt x="20320" y="35560"/>
                    <a:pt x="17780" y="35560"/>
                  </a:cubicBezTo>
                  <a:cubicBezTo>
                    <a:pt x="16510" y="35560"/>
                    <a:pt x="13970" y="35560"/>
                    <a:pt x="12700" y="35560"/>
                  </a:cubicBezTo>
                  <a:cubicBezTo>
                    <a:pt x="11430" y="35560"/>
                    <a:pt x="8890" y="33020"/>
                    <a:pt x="7620" y="31750"/>
                  </a:cubicBezTo>
                  <a:cubicBezTo>
                    <a:pt x="6350" y="30480"/>
                    <a:pt x="5080" y="29210"/>
                    <a:pt x="3810" y="27940"/>
                  </a:cubicBezTo>
                  <a:cubicBezTo>
                    <a:pt x="2540" y="26670"/>
                    <a:pt x="1270" y="24130"/>
                    <a:pt x="1270" y="22860"/>
                  </a:cubicBezTo>
                  <a:cubicBezTo>
                    <a:pt x="0" y="20320"/>
                    <a:pt x="0" y="19050"/>
                    <a:pt x="0" y="16510"/>
                  </a:cubicBezTo>
                  <a:cubicBezTo>
                    <a:pt x="0" y="15240"/>
                    <a:pt x="0" y="12700"/>
                    <a:pt x="1270" y="11430"/>
                  </a:cubicBezTo>
                  <a:cubicBezTo>
                    <a:pt x="2540" y="10160"/>
                    <a:pt x="3810" y="7620"/>
                    <a:pt x="5080" y="6350"/>
                  </a:cubicBezTo>
                  <a:cubicBezTo>
                    <a:pt x="6350" y="5080"/>
                    <a:pt x="7620" y="3810"/>
                    <a:pt x="8890" y="2540"/>
                  </a:cubicBezTo>
                  <a:cubicBezTo>
                    <a:pt x="10160" y="1270"/>
                    <a:pt x="12700" y="0"/>
                    <a:pt x="13970" y="0"/>
                  </a:cubicBezTo>
                  <a:cubicBezTo>
                    <a:pt x="16510" y="0"/>
                    <a:pt x="20320" y="0"/>
                    <a:pt x="20320" y="0"/>
                  </a:cubicBezTo>
                  <a:cubicBezTo>
                    <a:pt x="20320" y="0"/>
                    <a:pt x="67310" y="27940"/>
                    <a:pt x="77470" y="41910"/>
                  </a:cubicBezTo>
                  <a:cubicBezTo>
                    <a:pt x="83820" y="50800"/>
                    <a:pt x="81280" y="67310"/>
                    <a:pt x="85090" y="69850"/>
                  </a:cubicBezTo>
                  <a:cubicBezTo>
                    <a:pt x="86360" y="71120"/>
                    <a:pt x="88900" y="68580"/>
                    <a:pt x="90170" y="68580"/>
                  </a:cubicBezTo>
                  <a:cubicBezTo>
                    <a:pt x="91440" y="68580"/>
                    <a:pt x="93980" y="68580"/>
                    <a:pt x="95250" y="68580"/>
                  </a:cubicBezTo>
                  <a:cubicBezTo>
                    <a:pt x="96520" y="68580"/>
                    <a:pt x="97790" y="68580"/>
                    <a:pt x="99060" y="68580"/>
                  </a:cubicBezTo>
                  <a:cubicBezTo>
                    <a:pt x="100330" y="68580"/>
                    <a:pt x="102870" y="69850"/>
                    <a:pt x="104140" y="71120"/>
                  </a:cubicBezTo>
                  <a:cubicBezTo>
                    <a:pt x="105410" y="72390"/>
                    <a:pt x="106680" y="72390"/>
                    <a:pt x="107950" y="73660"/>
                  </a:cubicBezTo>
                  <a:cubicBezTo>
                    <a:pt x="109220" y="74930"/>
                    <a:pt x="109220" y="76200"/>
                    <a:pt x="110490" y="77470"/>
                  </a:cubicBezTo>
                  <a:cubicBezTo>
                    <a:pt x="111760" y="78740"/>
                    <a:pt x="111760" y="81280"/>
                    <a:pt x="113030" y="82550"/>
                  </a:cubicBezTo>
                  <a:cubicBezTo>
                    <a:pt x="113030" y="83820"/>
                    <a:pt x="114300" y="86360"/>
                    <a:pt x="114300" y="87630"/>
                  </a:cubicBezTo>
                  <a:cubicBezTo>
                    <a:pt x="114300" y="88900"/>
                    <a:pt x="113030" y="91440"/>
                    <a:pt x="113030" y="92710"/>
                  </a:cubicBezTo>
                  <a:cubicBezTo>
                    <a:pt x="113030" y="93980"/>
                    <a:pt x="111760" y="95250"/>
                    <a:pt x="111760" y="96520"/>
                  </a:cubicBezTo>
                  <a:cubicBezTo>
                    <a:pt x="110490" y="97790"/>
                    <a:pt x="110490" y="100330"/>
                    <a:pt x="109220" y="101600"/>
                  </a:cubicBezTo>
                  <a:cubicBezTo>
                    <a:pt x="107950" y="102870"/>
                    <a:pt x="107950" y="102870"/>
                    <a:pt x="106680" y="104140"/>
                  </a:cubicBezTo>
                  <a:cubicBezTo>
                    <a:pt x="105410" y="105410"/>
                    <a:pt x="102870" y="105410"/>
                    <a:pt x="101600" y="106680"/>
                  </a:cubicBezTo>
                  <a:cubicBezTo>
                    <a:pt x="100330" y="109220"/>
                    <a:pt x="100330" y="113030"/>
                    <a:pt x="97790" y="115570"/>
                  </a:cubicBezTo>
                  <a:cubicBezTo>
                    <a:pt x="91440" y="121920"/>
                    <a:pt x="71120" y="130810"/>
                    <a:pt x="58420" y="132080"/>
                  </a:cubicBezTo>
                  <a:cubicBezTo>
                    <a:pt x="48260" y="133350"/>
                    <a:pt x="38100" y="133350"/>
                    <a:pt x="30480" y="128270"/>
                  </a:cubicBezTo>
                  <a:cubicBezTo>
                    <a:pt x="24130" y="123190"/>
                    <a:pt x="19050" y="113030"/>
                    <a:pt x="16510" y="105410"/>
                  </a:cubicBezTo>
                  <a:cubicBezTo>
                    <a:pt x="13970" y="97790"/>
                    <a:pt x="16510" y="90170"/>
                    <a:pt x="16510" y="82550"/>
                  </a:cubicBezTo>
                  <a:cubicBezTo>
                    <a:pt x="16510" y="74930"/>
                    <a:pt x="16510" y="63500"/>
                    <a:pt x="16510" y="58420"/>
                  </a:cubicBezTo>
                  <a:cubicBezTo>
                    <a:pt x="16510" y="55880"/>
                    <a:pt x="16510" y="54610"/>
                    <a:pt x="16510" y="53340"/>
                  </a:cubicBezTo>
                  <a:cubicBezTo>
                    <a:pt x="16510" y="52070"/>
                    <a:pt x="17780" y="50800"/>
                    <a:pt x="19050" y="49530"/>
                  </a:cubicBezTo>
                  <a:cubicBezTo>
                    <a:pt x="20320" y="48260"/>
                    <a:pt x="20320" y="46990"/>
                    <a:pt x="21590" y="45720"/>
                  </a:cubicBezTo>
                  <a:cubicBezTo>
                    <a:pt x="22860" y="44450"/>
                    <a:pt x="24130" y="43180"/>
                    <a:pt x="25400" y="41910"/>
                  </a:cubicBezTo>
                  <a:cubicBezTo>
                    <a:pt x="26670" y="40640"/>
                    <a:pt x="27940" y="39370"/>
                    <a:pt x="29210" y="39370"/>
                  </a:cubicBezTo>
                  <a:cubicBezTo>
                    <a:pt x="30480" y="38100"/>
                    <a:pt x="33020" y="38100"/>
                    <a:pt x="34290" y="38100"/>
                  </a:cubicBezTo>
                  <a:cubicBezTo>
                    <a:pt x="35560" y="38100"/>
                    <a:pt x="36830" y="38100"/>
                    <a:pt x="38100" y="38100"/>
                  </a:cubicBezTo>
                  <a:cubicBezTo>
                    <a:pt x="39370" y="38100"/>
                    <a:pt x="41910" y="38100"/>
                    <a:pt x="43180" y="39370"/>
                  </a:cubicBezTo>
                  <a:cubicBezTo>
                    <a:pt x="44450" y="39370"/>
                    <a:pt x="45720" y="40640"/>
                    <a:pt x="46990" y="41910"/>
                  </a:cubicBezTo>
                  <a:cubicBezTo>
                    <a:pt x="48260" y="43180"/>
                    <a:pt x="49530" y="44450"/>
                    <a:pt x="50800" y="45720"/>
                  </a:cubicBezTo>
                  <a:cubicBezTo>
                    <a:pt x="52070" y="46990"/>
                    <a:pt x="52070" y="48260"/>
                    <a:pt x="53340" y="49530"/>
                  </a:cubicBezTo>
                  <a:cubicBezTo>
                    <a:pt x="53340" y="50800"/>
                    <a:pt x="54610" y="52070"/>
                    <a:pt x="54610" y="53340"/>
                  </a:cubicBezTo>
                  <a:cubicBezTo>
                    <a:pt x="54610" y="54610"/>
                    <a:pt x="55880" y="58420"/>
                    <a:pt x="55880" y="5842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1425989" y="7019926"/>
            <a:ext cx="254279" cy="273703"/>
            <a:chOff x="0" y="0"/>
            <a:chExt cx="303530" cy="334010"/>
          </a:xfrm>
        </p:grpSpPr>
        <p:sp>
          <p:nvSpPr>
            <p:cNvPr id="20" name="Freeform 20"/>
            <p:cNvSpPr/>
            <p:nvPr/>
          </p:nvSpPr>
          <p:spPr>
            <a:xfrm>
              <a:off x="49530" y="50800"/>
              <a:ext cx="203200" cy="232410"/>
            </a:xfrm>
            <a:custGeom>
              <a:avLst/>
              <a:gdLst/>
              <a:ahLst/>
              <a:cxnLst/>
              <a:rect l="l" t="t" r="r" b="b"/>
              <a:pathLst>
                <a:path w="203200" h="232410">
                  <a:moveTo>
                    <a:pt x="184150" y="71120"/>
                  </a:moveTo>
                  <a:cubicBezTo>
                    <a:pt x="152400" y="69850"/>
                    <a:pt x="144780" y="69850"/>
                    <a:pt x="137160" y="69850"/>
                  </a:cubicBezTo>
                  <a:cubicBezTo>
                    <a:pt x="128270" y="69850"/>
                    <a:pt x="118110" y="68580"/>
                    <a:pt x="109220" y="69850"/>
                  </a:cubicBezTo>
                  <a:cubicBezTo>
                    <a:pt x="101600" y="71120"/>
                    <a:pt x="93980" y="71120"/>
                    <a:pt x="87630" y="73660"/>
                  </a:cubicBezTo>
                  <a:cubicBezTo>
                    <a:pt x="80010" y="77470"/>
                    <a:pt x="74930" y="83820"/>
                    <a:pt x="68580" y="90170"/>
                  </a:cubicBezTo>
                  <a:cubicBezTo>
                    <a:pt x="62230" y="96520"/>
                    <a:pt x="52070" y="113030"/>
                    <a:pt x="52070" y="113030"/>
                  </a:cubicBezTo>
                  <a:cubicBezTo>
                    <a:pt x="52070" y="113030"/>
                    <a:pt x="57150" y="97790"/>
                    <a:pt x="62230" y="92710"/>
                  </a:cubicBezTo>
                  <a:cubicBezTo>
                    <a:pt x="66040" y="87630"/>
                    <a:pt x="73660" y="85090"/>
                    <a:pt x="78740" y="80010"/>
                  </a:cubicBezTo>
                  <a:cubicBezTo>
                    <a:pt x="83820" y="74930"/>
                    <a:pt x="86360" y="66040"/>
                    <a:pt x="90170" y="59690"/>
                  </a:cubicBezTo>
                  <a:cubicBezTo>
                    <a:pt x="93980" y="53340"/>
                    <a:pt x="96520" y="45720"/>
                    <a:pt x="99060" y="39370"/>
                  </a:cubicBezTo>
                  <a:cubicBezTo>
                    <a:pt x="101600" y="33020"/>
                    <a:pt x="102870" y="25400"/>
                    <a:pt x="104140" y="21590"/>
                  </a:cubicBezTo>
                  <a:cubicBezTo>
                    <a:pt x="104140" y="19050"/>
                    <a:pt x="105410" y="17780"/>
                    <a:pt x="105410" y="16510"/>
                  </a:cubicBezTo>
                  <a:cubicBezTo>
                    <a:pt x="106680" y="15240"/>
                    <a:pt x="106680" y="12700"/>
                    <a:pt x="107950" y="11430"/>
                  </a:cubicBezTo>
                  <a:cubicBezTo>
                    <a:pt x="109220" y="10160"/>
                    <a:pt x="109220" y="7620"/>
                    <a:pt x="110490" y="6350"/>
                  </a:cubicBezTo>
                  <a:cubicBezTo>
                    <a:pt x="111760" y="5080"/>
                    <a:pt x="113030" y="3810"/>
                    <a:pt x="114300" y="2540"/>
                  </a:cubicBezTo>
                  <a:cubicBezTo>
                    <a:pt x="115570" y="1270"/>
                    <a:pt x="118110" y="0"/>
                    <a:pt x="119380" y="0"/>
                  </a:cubicBezTo>
                  <a:cubicBezTo>
                    <a:pt x="121920" y="0"/>
                    <a:pt x="123190" y="0"/>
                    <a:pt x="125730" y="0"/>
                  </a:cubicBezTo>
                  <a:cubicBezTo>
                    <a:pt x="127000" y="0"/>
                    <a:pt x="129540" y="0"/>
                    <a:pt x="130810" y="0"/>
                  </a:cubicBezTo>
                  <a:cubicBezTo>
                    <a:pt x="132080" y="0"/>
                    <a:pt x="134620" y="1270"/>
                    <a:pt x="135890" y="1270"/>
                  </a:cubicBezTo>
                  <a:cubicBezTo>
                    <a:pt x="137160" y="2540"/>
                    <a:pt x="139700" y="2540"/>
                    <a:pt x="140970" y="3810"/>
                  </a:cubicBezTo>
                  <a:cubicBezTo>
                    <a:pt x="142240" y="5080"/>
                    <a:pt x="143510" y="6350"/>
                    <a:pt x="144780" y="7620"/>
                  </a:cubicBezTo>
                  <a:cubicBezTo>
                    <a:pt x="146050" y="8890"/>
                    <a:pt x="147320" y="11430"/>
                    <a:pt x="148590" y="12700"/>
                  </a:cubicBezTo>
                  <a:cubicBezTo>
                    <a:pt x="149860" y="13970"/>
                    <a:pt x="149860" y="16510"/>
                    <a:pt x="149860" y="17780"/>
                  </a:cubicBezTo>
                  <a:cubicBezTo>
                    <a:pt x="149860" y="19050"/>
                    <a:pt x="149860" y="20320"/>
                    <a:pt x="149860" y="22860"/>
                  </a:cubicBezTo>
                  <a:cubicBezTo>
                    <a:pt x="149860" y="27940"/>
                    <a:pt x="149860" y="41910"/>
                    <a:pt x="149860" y="50800"/>
                  </a:cubicBezTo>
                  <a:cubicBezTo>
                    <a:pt x="149860" y="58420"/>
                    <a:pt x="148590" y="64770"/>
                    <a:pt x="148590" y="72390"/>
                  </a:cubicBezTo>
                  <a:cubicBezTo>
                    <a:pt x="148590" y="80010"/>
                    <a:pt x="148590" y="88900"/>
                    <a:pt x="148590" y="96520"/>
                  </a:cubicBezTo>
                  <a:cubicBezTo>
                    <a:pt x="148590" y="104140"/>
                    <a:pt x="147320" y="111760"/>
                    <a:pt x="147320" y="119380"/>
                  </a:cubicBezTo>
                  <a:cubicBezTo>
                    <a:pt x="147320" y="125730"/>
                    <a:pt x="147320" y="132080"/>
                    <a:pt x="147320" y="139700"/>
                  </a:cubicBezTo>
                  <a:cubicBezTo>
                    <a:pt x="147320" y="149860"/>
                    <a:pt x="147320" y="165100"/>
                    <a:pt x="147320" y="176530"/>
                  </a:cubicBezTo>
                  <a:cubicBezTo>
                    <a:pt x="147320" y="186690"/>
                    <a:pt x="147320" y="198120"/>
                    <a:pt x="147320" y="204470"/>
                  </a:cubicBezTo>
                  <a:cubicBezTo>
                    <a:pt x="147320" y="208280"/>
                    <a:pt x="147320" y="209550"/>
                    <a:pt x="147320" y="212090"/>
                  </a:cubicBezTo>
                  <a:cubicBezTo>
                    <a:pt x="147320" y="213360"/>
                    <a:pt x="147320" y="215900"/>
                    <a:pt x="147320" y="217170"/>
                  </a:cubicBezTo>
                  <a:cubicBezTo>
                    <a:pt x="147320" y="218440"/>
                    <a:pt x="146050" y="219710"/>
                    <a:pt x="144780" y="220980"/>
                  </a:cubicBezTo>
                  <a:cubicBezTo>
                    <a:pt x="143510" y="222250"/>
                    <a:pt x="143510" y="223520"/>
                    <a:pt x="142240" y="224790"/>
                  </a:cubicBezTo>
                  <a:cubicBezTo>
                    <a:pt x="140970" y="226060"/>
                    <a:pt x="139700" y="227330"/>
                    <a:pt x="138430" y="228600"/>
                  </a:cubicBezTo>
                  <a:cubicBezTo>
                    <a:pt x="137160" y="229870"/>
                    <a:pt x="135890" y="231140"/>
                    <a:pt x="134620" y="231140"/>
                  </a:cubicBezTo>
                  <a:cubicBezTo>
                    <a:pt x="133350" y="232410"/>
                    <a:pt x="130810" y="232410"/>
                    <a:pt x="129540" y="232410"/>
                  </a:cubicBezTo>
                  <a:cubicBezTo>
                    <a:pt x="128270" y="232410"/>
                    <a:pt x="125730" y="232410"/>
                    <a:pt x="124460" y="232410"/>
                  </a:cubicBezTo>
                  <a:cubicBezTo>
                    <a:pt x="123190" y="232410"/>
                    <a:pt x="121920" y="231140"/>
                    <a:pt x="120650" y="231140"/>
                  </a:cubicBezTo>
                  <a:cubicBezTo>
                    <a:pt x="119380" y="229870"/>
                    <a:pt x="116840" y="229870"/>
                    <a:pt x="115570" y="228600"/>
                  </a:cubicBezTo>
                  <a:cubicBezTo>
                    <a:pt x="114300" y="227330"/>
                    <a:pt x="113030" y="226060"/>
                    <a:pt x="111760" y="224790"/>
                  </a:cubicBezTo>
                  <a:cubicBezTo>
                    <a:pt x="110490" y="223520"/>
                    <a:pt x="110490" y="222250"/>
                    <a:pt x="109220" y="220980"/>
                  </a:cubicBezTo>
                  <a:cubicBezTo>
                    <a:pt x="109220" y="219710"/>
                    <a:pt x="107950" y="218440"/>
                    <a:pt x="107950" y="217170"/>
                  </a:cubicBezTo>
                  <a:cubicBezTo>
                    <a:pt x="107950" y="215900"/>
                    <a:pt x="106680" y="214630"/>
                    <a:pt x="106680" y="212090"/>
                  </a:cubicBezTo>
                  <a:cubicBezTo>
                    <a:pt x="106680" y="207010"/>
                    <a:pt x="106680" y="199390"/>
                    <a:pt x="106680" y="190500"/>
                  </a:cubicBezTo>
                  <a:cubicBezTo>
                    <a:pt x="106680" y="179070"/>
                    <a:pt x="106680" y="162560"/>
                    <a:pt x="106680" y="151130"/>
                  </a:cubicBezTo>
                  <a:cubicBezTo>
                    <a:pt x="106680" y="140970"/>
                    <a:pt x="107950" y="133350"/>
                    <a:pt x="107950" y="124460"/>
                  </a:cubicBezTo>
                  <a:cubicBezTo>
                    <a:pt x="107950" y="116840"/>
                    <a:pt x="107950" y="111760"/>
                    <a:pt x="107950" y="104140"/>
                  </a:cubicBezTo>
                  <a:cubicBezTo>
                    <a:pt x="107950" y="95250"/>
                    <a:pt x="113030" y="80010"/>
                    <a:pt x="107950" y="74930"/>
                  </a:cubicBezTo>
                  <a:cubicBezTo>
                    <a:pt x="102870" y="69850"/>
                    <a:pt x="87630" y="72390"/>
                    <a:pt x="78740" y="74930"/>
                  </a:cubicBezTo>
                  <a:cubicBezTo>
                    <a:pt x="71120" y="77470"/>
                    <a:pt x="63500" y="83820"/>
                    <a:pt x="58420" y="90170"/>
                  </a:cubicBezTo>
                  <a:cubicBezTo>
                    <a:pt x="53340" y="96520"/>
                    <a:pt x="50800" y="106680"/>
                    <a:pt x="48260" y="115570"/>
                  </a:cubicBezTo>
                  <a:cubicBezTo>
                    <a:pt x="45720" y="125730"/>
                    <a:pt x="39370" y="142240"/>
                    <a:pt x="43180" y="148590"/>
                  </a:cubicBezTo>
                  <a:cubicBezTo>
                    <a:pt x="46990" y="154940"/>
                    <a:pt x="64770" y="153670"/>
                    <a:pt x="71120" y="154940"/>
                  </a:cubicBezTo>
                  <a:cubicBezTo>
                    <a:pt x="74930" y="156210"/>
                    <a:pt x="76200" y="154940"/>
                    <a:pt x="78740" y="156210"/>
                  </a:cubicBezTo>
                  <a:cubicBezTo>
                    <a:pt x="81280" y="157480"/>
                    <a:pt x="82550" y="158750"/>
                    <a:pt x="83820" y="160020"/>
                  </a:cubicBezTo>
                  <a:cubicBezTo>
                    <a:pt x="85090" y="161290"/>
                    <a:pt x="87630" y="163830"/>
                    <a:pt x="88900" y="165100"/>
                  </a:cubicBezTo>
                  <a:cubicBezTo>
                    <a:pt x="90170" y="166370"/>
                    <a:pt x="91440" y="167640"/>
                    <a:pt x="91440" y="170180"/>
                  </a:cubicBezTo>
                  <a:cubicBezTo>
                    <a:pt x="92710" y="172720"/>
                    <a:pt x="92710" y="175260"/>
                    <a:pt x="92710" y="177800"/>
                  </a:cubicBezTo>
                  <a:cubicBezTo>
                    <a:pt x="92710" y="180340"/>
                    <a:pt x="92710" y="181610"/>
                    <a:pt x="91440" y="184150"/>
                  </a:cubicBezTo>
                  <a:cubicBezTo>
                    <a:pt x="90170" y="186690"/>
                    <a:pt x="88900" y="189230"/>
                    <a:pt x="87630" y="190500"/>
                  </a:cubicBezTo>
                  <a:cubicBezTo>
                    <a:pt x="86360" y="191770"/>
                    <a:pt x="83820" y="193040"/>
                    <a:pt x="82550" y="194310"/>
                  </a:cubicBezTo>
                  <a:cubicBezTo>
                    <a:pt x="80010" y="195580"/>
                    <a:pt x="78740" y="196850"/>
                    <a:pt x="76200" y="196850"/>
                  </a:cubicBezTo>
                  <a:cubicBezTo>
                    <a:pt x="73660" y="198120"/>
                    <a:pt x="71120" y="198120"/>
                    <a:pt x="68580" y="198120"/>
                  </a:cubicBezTo>
                  <a:cubicBezTo>
                    <a:pt x="66040" y="198120"/>
                    <a:pt x="64770" y="196850"/>
                    <a:pt x="62230" y="195580"/>
                  </a:cubicBezTo>
                  <a:cubicBezTo>
                    <a:pt x="60960" y="194310"/>
                    <a:pt x="58420" y="193040"/>
                    <a:pt x="57150" y="191770"/>
                  </a:cubicBezTo>
                  <a:cubicBezTo>
                    <a:pt x="55880" y="190500"/>
                    <a:pt x="53340" y="189230"/>
                    <a:pt x="52070" y="186690"/>
                  </a:cubicBezTo>
                  <a:cubicBezTo>
                    <a:pt x="50800" y="185420"/>
                    <a:pt x="50800" y="182880"/>
                    <a:pt x="50800" y="180340"/>
                  </a:cubicBezTo>
                  <a:cubicBezTo>
                    <a:pt x="50800" y="177800"/>
                    <a:pt x="50800" y="175260"/>
                    <a:pt x="50800" y="172720"/>
                  </a:cubicBezTo>
                  <a:cubicBezTo>
                    <a:pt x="50800" y="170180"/>
                    <a:pt x="50800" y="167640"/>
                    <a:pt x="52070" y="166370"/>
                  </a:cubicBezTo>
                  <a:cubicBezTo>
                    <a:pt x="53340" y="163830"/>
                    <a:pt x="55880" y="162560"/>
                    <a:pt x="57150" y="161290"/>
                  </a:cubicBezTo>
                  <a:cubicBezTo>
                    <a:pt x="58420" y="160020"/>
                    <a:pt x="60960" y="158750"/>
                    <a:pt x="62230" y="157480"/>
                  </a:cubicBezTo>
                  <a:cubicBezTo>
                    <a:pt x="64770" y="156210"/>
                    <a:pt x="66040" y="154940"/>
                    <a:pt x="68580" y="154940"/>
                  </a:cubicBezTo>
                  <a:cubicBezTo>
                    <a:pt x="71120" y="154940"/>
                    <a:pt x="73660" y="154940"/>
                    <a:pt x="76200" y="156210"/>
                  </a:cubicBezTo>
                  <a:cubicBezTo>
                    <a:pt x="78740" y="156210"/>
                    <a:pt x="80010" y="157480"/>
                    <a:pt x="82550" y="158750"/>
                  </a:cubicBezTo>
                  <a:cubicBezTo>
                    <a:pt x="83820" y="160020"/>
                    <a:pt x="86360" y="161290"/>
                    <a:pt x="87630" y="162560"/>
                  </a:cubicBezTo>
                  <a:cubicBezTo>
                    <a:pt x="88900" y="163830"/>
                    <a:pt x="90170" y="166370"/>
                    <a:pt x="91440" y="168910"/>
                  </a:cubicBezTo>
                  <a:cubicBezTo>
                    <a:pt x="92710" y="171450"/>
                    <a:pt x="92710" y="172720"/>
                    <a:pt x="92710" y="175260"/>
                  </a:cubicBezTo>
                  <a:cubicBezTo>
                    <a:pt x="92710" y="177800"/>
                    <a:pt x="92710" y="180340"/>
                    <a:pt x="91440" y="182880"/>
                  </a:cubicBezTo>
                  <a:cubicBezTo>
                    <a:pt x="91440" y="185420"/>
                    <a:pt x="90170" y="186690"/>
                    <a:pt x="88900" y="187960"/>
                  </a:cubicBezTo>
                  <a:cubicBezTo>
                    <a:pt x="87630" y="189230"/>
                    <a:pt x="85090" y="191770"/>
                    <a:pt x="83820" y="193040"/>
                  </a:cubicBezTo>
                  <a:cubicBezTo>
                    <a:pt x="82550" y="194310"/>
                    <a:pt x="81280" y="195580"/>
                    <a:pt x="78740" y="196850"/>
                  </a:cubicBezTo>
                  <a:cubicBezTo>
                    <a:pt x="76200" y="198120"/>
                    <a:pt x="71120" y="198120"/>
                    <a:pt x="71120" y="198120"/>
                  </a:cubicBezTo>
                  <a:cubicBezTo>
                    <a:pt x="71120" y="198120"/>
                    <a:pt x="25400" y="199390"/>
                    <a:pt x="13970" y="191770"/>
                  </a:cubicBezTo>
                  <a:cubicBezTo>
                    <a:pt x="6350" y="186690"/>
                    <a:pt x="2540" y="175260"/>
                    <a:pt x="1270" y="166370"/>
                  </a:cubicBezTo>
                  <a:cubicBezTo>
                    <a:pt x="0" y="158750"/>
                    <a:pt x="2540" y="152400"/>
                    <a:pt x="2540" y="144780"/>
                  </a:cubicBezTo>
                  <a:cubicBezTo>
                    <a:pt x="3810" y="137160"/>
                    <a:pt x="3810" y="129540"/>
                    <a:pt x="5080" y="121920"/>
                  </a:cubicBezTo>
                  <a:cubicBezTo>
                    <a:pt x="6350" y="115570"/>
                    <a:pt x="7620" y="109220"/>
                    <a:pt x="8890" y="102870"/>
                  </a:cubicBezTo>
                  <a:cubicBezTo>
                    <a:pt x="10160" y="96520"/>
                    <a:pt x="12700" y="90170"/>
                    <a:pt x="15240" y="83820"/>
                  </a:cubicBezTo>
                  <a:cubicBezTo>
                    <a:pt x="17780" y="77470"/>
                    <a:pt x="21590" y="71120"/>
                    <a:pt x="25400" y="64770"/>
                  </a:cubicBezTo>
                  <a:cubicBezTo>
                    <a:pt x="29210" y="58420"/>
                    <a:pt x="33020" y="52070"/>
                    <a:pt x="40640" y="46990"/>
                  </a:cubicBezTo>
                  <a:cubicBezTo>
                    <a:pt x="49530" y="40640"/>
                    <a:pt x="66040" y="34290"/>
                    <a:pt x="78740" y="33020"/>
                  </a:cubicBezTo>
                  <a:cubicBezTo>
                    <a:pt x="88900" y="31750"/>
                    <a:pt x="99060" y="33020"/>
                    <a:pt x="109220" y="34290"/>
                  </a:cubicBezTo>
                  <a:cubicBezTo>
                    <a:pt x="119380" y="35560"/>
                    <a:pt x="132080" y="36830"/>
                    <a:pt x="138430" y="43180"/>
                  </a:cubicBezTo>
                  <a:cubicBezTo>
                    <a:pt x="144780" y="49530"/>
                    <a:pt x="146050" y="64770"/>
                    <a:pt x="147320" y="74930"/>
                  </a:cubicBezTo>
                  <a:cubicBezTo>
                    <a:pt x="148590" y="85090"/>
                    <a:pt x="146050" y="95250"/>
                    <a:pt x="146050" y="104140"/>
                  </a:cubicBezTo>
                  <a:cubicBezTo>
                    <a:pt x="146050" y="111760"/>
                    <a:pt x="147320" y="116840"/>
                    <a:pt x="147320" y="124460"/>
                  </a:cubicBezTo>
                  <a:cubicBezTo>
                    <a:pt x="147320" y="133350"/>
                    <a:pt x="147320" y="140970"/>
                    <a:pt x="147320" y="151130"/>
                  </a:cubicBezTo>
                  <a:cubicBezTo>
                    <a:pt x="147320" y="162560"/>
                    <a:pt x="148590" y="179070"/>
                    <a:pt x="148590" y="190500"/>
                  </a:cubicBezTo>
                  <a:cubicBezTo>
                    <a:pt x="148590" y="199390"/>
                    <a:pt x="147320" y="207010"/>
                    <a:pt x="147320" y="212090"/>
                  </a:cubicBezTo>
                  <a:cubicBezTo>
                    <a:pt x="147320" y="214630"/>
                    <a:pt x="147320" y="215900"/>
                    <a:pt x="147320" y="217170"/>
                  </a:cubicBezTo>
                  <a:cubicBezTo>
                    <a:pt x="147320" y="218440"/>
                    <a:pt x="146050" y="219710"/>
                    <a:pt x="144780" y="220980"/>
                  </a:cubicBezTo>
                  <a:cubicBezTo>
                    <a:pt x="143510" y="222250"/>
                    <a:pt x="143510" y="223520"/>
                    <a:pt x="142240" y="224790"/>
                  </a:cubicBezTo>
                  <a:cubicBezTo>
                    <a:pt x="140970" y="226060"/>
                    <a:pt x="139700" y="227330"/>
                    <a:pt x="138430" y="228600"/>
                  </a:cubicBezTo>
                  <a:cubicBezTo>
                    <a:pt x="137160" y="229870"/>
                    <a:pt x="135890" y="231140"/>
                    <a:pt x="134620" y="231140"/>
                  </a:cubicBezTo>
                  <a:cubicBezTo>
                    <a:pt x="133350" y="232410"/>
                    <a:pt x="130810" y="232410"/>
                    <a:pt x="129540" y="232410"/>
                  </a:cubicBezTo>
                  <a:cubicBezTo>
                    <a:pt x="128270" y="232410"/>
                    <a:pt x="125730" y="232410"/>
                    <a:pt x="124460" y="232410"/>
                  </a:cubicBezTo>
                  <a:cubicBezTo>
                    <a:pt x="123190" y="232410"/>
                    <a:pt x="121920" y="231140"/>
                    <a:pt x="120650" y="231140"/>
                  </a:cubicBezTo>
                  <a:cubicBezTo>
                    <a:pt x="119380" y="229870"/>
                    <a:pt x="116840" y="229870"/>
                    <a:pt x="115570" y="228600"/>
                  </a:cubicBezTo>
                  <a:cubicBezTo>
                    <a:pt x="114300" y="227330"/>
                    <a:pt x="113030" y="226060"/>
                    <a:pt x="111760" y="224790"/>
                  </a:cubicBezTo>
                  <a:cubicBezTo>
                    <a:pt x="110490" y="223520"/>
                    <a:pt x="110490" y="222250"/>
                    <a:pt x="109220" y="220980"/>
                  </a:cubicBezTo>
                  <a:cubicBezTo>
                    <a:pt x="109220" y="219710"/>
                    <a:pt x="107950" y="218440"/>
                    <a:pt x="107950" y="217170"/>
                  </a:cubicBezTo>
                  <a:cubicBezTo>
                    <a:pt x="107950" y="215900"/>
                    <a:pt x="106680" y="213360"/>
                    <a:pt x="106680" y="212090"/>
                  </a:cubicBezTo>
                  <a:cubicBezTo>
                    <a:pt x="106680" y="209550"/>
                    <a:pt x="107950" y="208280"/>
                    <a:pt x="107950" y="204470"/>
                  </a:cubicBezTo>
                  <a:cubicBezTo>
                    <a:pt x="107950" y="198120"/>
                    <a:pt x="107950" y="186690"/>
                    <a:pt x="107950" y="176530"/>
                  </a:cubicBezTo>
                  <a:cubicBezTo>
                    <a:pt x="107950" y="165100"/>
                    <a:pt x="107950" y="149860"/>
                    <a:pt x="107950" y="139700"/>
                  </a:cubicBezTo>
                  <a:cubicBezTo>
                    <a:pt x="107950" y="132080"/>
                    <a:pt x="106680" y="125730"/>
                    <a:pt x="106680" y="119380"/>
                  </a:cubicBezTo>
                  <a:cubicBezTo>
                    <a:pt x="106680" y="111760"/>
                    <a:pt x="106680" y="104140"/>
                    <a:pt x="106680" y="96520"/>
                  </a:cubicBezTo>
                  <a:cubicBezTo>
                    <a:pt x="106680" y="88900"/>
                    <a:pt x="105410" y="80010"/>
                    <a:pt x="105410" y="72390"/>
                  </a:cubicBezTo>
                  <a:cubicBezTo>
                    <a:pt x="105410" y="64770"/>
                    <a:pt x="105410" y="58420"/>
                    <a:pt x="105410" y="50800"/>
                  </a:cubicBezTo>
                  <a:cubicBezTo>
                    <a:pt x="105410" y="41910"/>
                    <a:pt x="104140" y="26670"/>
                    <a:pt x="104140" y="21590"/>
                  </a:cubicBezTo>
                  <a:cubicBezTo>
                    <a:pt x="104140" y="19050"/>
                    <a:pt x="105410" y="17780"/>
                    <a:pt x="105410" y="16510"/>
                  </a:cubicBezTo>
                  <a:cubicBezTo>
                    <a:pt x="106680" y="15240"/>
                    <a:pt x="106680" y="12700"/>
                    <a:pt x="107950" y="11430"/>
                  </a:cubicBezTo>
                  <a:cubicBezTo>
                    <a:pt x="109220" y="10160"/>
                    <a:pt x="109220" y="7620"/>
                    <a:pt x="110490" y="6350"/>
                  </a:cubicBezTo>
                  <a:cubicBezTo>
                    <a:pt x="111760" y="5080"/>
                    <a:pt x="113030" y="3810"/>
                    <a:pt x="114300" y="2540"/>
                  </a:cubicBezTo>
                  <a:cubicBezTo>
                    <a:pt x="115570" y="1270"/>
                    <a:pt x="118110" y="0"/>
                    <a:pt x="119380" y="0"/>
                  </a:cubicBezTo>
                  <a:cubicBezTo>
                    <a:pt x="121920" y="0"/>
                    <a:pt x="123190" y="0"/>
                    <a:pt x="125730" y="0"/>
                  </a:cubicBezTo>
                  <a:cubicBezTo>
                    <a:pt x="127000" y="0"/>
                    <a:pt x="129540" y="0"/>
                    <a:pt x="130810" y="0"/>
                  </a:cubicBezTo>
                  <a:cubicBezTo>
                    <a:pt x="132080" y="0"/>
                    <a:pt x="134620" y="1270"/>
                    <a:pt x="135890" y="1270"/>
                  </a:cubicBezTo>
                  <a:cubicBezTo>
                    <a:pt x="137160" y="2540"/>
                    <a:pt x="139700" y="2540"/>
                    <a:pt x="140970" y="3810"/>
                  </a:cubicBezTo>
                  <a:cubicBezTo>
                    <a:pt x="142240" y="5080"/>
                    <a:pt x="143510" y="6350"/>
                    <a:pt x="144780" y="7620"/>
                  </a:cubicBezTo>
                  <a:cubicBezTo>
                    <a:pt x="146050" y="8890"/>
                    <a:pt x="147320" y="11430"/>
                    <a:pt x="148590" y="12700"/>
                  </a:cubicBezTo>
                  <a:cubicBezTo>
                    <a:pt x="149860" y="13970"/>
                    <a:pt x="149860" y="16510"/>
                    <a:pt x="149860" y="17780"/>
                  </a:cubicBezTo>
                  <a:cubicBezTo>
                    <a:pt x="149860" y="19050"/>
                    <a:pt x="149860" y="20320"/>
                    <a:pt x="149860" y="22860"/>
                  </a:cubicBezTo>
                  <a:cubicBezTo>
                    <a:pt x="149860" y="27940"/>
                    <a:pt x="151130" y="36830"/>
                    <a:pt x="148590" y="43180"/>
                  </a:cubicBezTo>
                  <a:cubicBezTo>
                    <a:pt x="146050" y="49530"/>
                    <a:pt x="140970" y="53340"/>
                    <a:pt x="137160" y="59690"/>
                  </a:cubicBezTo>
                  <a:cubicBezTo>
                    <a:pt x="133350" y="66040"/>
                    <a:pt x="132080" y="73660"/>
                    <a:pt x="128270" y="80010"/>
                  </a:cubicBezTo>
                  <a:cubicBezTo>
                    <a:pt x="124460" y="87630"/>
                    <a:pt x="119380" y="96520"/>
                    <a:pt x="114300" y="102870"/>
                  </a:cubicBezTo>
                  <a:cubicBezTo>
                    <a:pt x="109220" y="109220"/>
                    <a:pt x="102870" y="115570"/>
                    <a:pt x="95250" y="120650"/>
                  </a:cubicBezTo>
                  <a:cubicBezTo>
                    <a:pt x="87630" y="127000"/>
                    <a:pt x="76200" y="130810"/>
                    <a:pt x="68580" y="135890"/>
                  </a:cubicBezTo>
                  <a:cubicBezTo>
                    <a:pt x="62230" y="139700"/>
                    <a:pt x="58420" y="144780"/>
                    <a:pt x="50800" y="146050"/>
                  </a:cubicBezTo>
                  <a:cubicBezTo>
                    <a:pt x="40640" y="148590"/>
                    <a:pt x="22860" y="149860"/>
                    <a:pt x="15240" y="144780"/>
                  </a:cubicBezTo>
                  <a:cubicBezTo>
                    <a:pt x="8890" y="139700"/>
                    <a:pt x="6350" y="124460"/>
                    <a:pt x="7620" y="115570"/>
                  </a:cubicBezTo>
                  <a:cubicBezTo>
                    <a:pt x="8890" y="107950"/>
                    <a:pt x="13970" y="101600"/>
                    <a:pt x="19050" y="93980"/>
                  </a:cubicBezTo>
                  <a:cubicBezTo>
                    <a:pt x="25400" y="83820"/>
                    <a:pt x="36830" y="68580"/>
                    <a:pt x="44450" y="60960"/>
                  </a:cubicBezTo>
                  <a:cubicBezTo>
                    <a:pt x="49530" y="55880"/>
                    <a:pt x="53340" y="52070"/>
                    <a:pt x="58420" y="48260"/>
                  </a:cubicBezTo>
                  <a:cubicBezTo>
                    <a:pt x="63500" y="44450"/>
                    <a:pt x="68580" y="40640"/>
                    <a:pt x="76200" y="38100"/>
                  </a:cubicBezTo>
                  <a:cubicBezTo>
                    <a:pt x="85090" y="35560"/>
                    <a:pt x="99060" y="35560"/>
                    <a:pt x="109220" y="34290"/>
                  </a:cubicBezTo>
                  <a:cubicBezTo>
                    <a:pt x="119380" y="33020"/>
                    <a:pt x="128270" y="33020"/>
                    <a:pt x="137160" y="33020"/>
                  </a:cubicBezTo>
                  <a:cubicBezTo>
                    <a:pt x="144780" y="33020"/>
                    <a:pt x="152400" y="33020"/>
                    <a:pt x="160020" y="33020"/>
                  </a:cubicBezTo>
                  <a:cubicBezTo>
                    <a:pt x="167640" y="33020"/>
                    <a:pt x="179070" y="33020"/>
                    <a:pt x="184150" y="33020"/>
                  </a:cubicBezTo>
                  <a:cubicBezTo>
                    <a:pt x="186690" y="33020"/>
                    <a:pt x="187960" y="33020"/>
                    <a:pt x="189230" y="33020"/>
                  </a:cubicBezTo>
                  <a:cubicBezTo>
                    <a:pt x="190500" y="33020"/>
                    <a:pt x="191770" y="34290"/>
                    <a:pt x="193040" y="35560"/>
                  </a:cubicBezTo>
                  <a:cubicBezTo>
                    <a:pt x="194310" y="36830"/>
                    <a:pt x="195580" y="36830"/>
                    <a:pt x="196850" y="38100"/>
                  </a:cubicBezTo>
                  <a:cubicBezTo>
                    <a:pt x="198120" y="39370"/>
                    <a:pt x="198120" y="39370"/>
                    <a:pt x="199390" y="40640"/>
                  </a:cubicBezTo>
                  <a:cubicBezTo>
                    <a:pt x="200660" y="41910"/>
                    <a:pt x="201930" y="43180"/>
                    <a:pt x="201930" y="44450"/>
                  </a:cubicBezTo>
                  <a:cubicBezTo>
                    <a:pt x="203200" y="45720"/>
                    <a:pt x="203200" y="48260"/>
                    <a:pt x="203200" y="49530"/>
                  </a:cubicBezTo>
                  <a:cubicBezTo>
                    <a:pt x="203200" y="50800"/>
                    <a:pt x="203200" y="53340"/>
                    <a:pt x="203200" y="54610"/>
                  </a:cubicBezTo>
                  <a:cubicBezTo>
                    <a:pt x="203200" y="55880"/>
                    <a:pt x="201930" y="57150"/>
                    <a:pt x="201930" y="58420"/>
                  </a:cubicBezTo>
                  <a:cubicBezTo>
                    <a:pt x="200660" y="59690"/>
                    <a:pt x="200660" y="60960"/>
                    <a:pt x="199390" y="62230"/>
                  </a:cubicBezTo>
                  <a:cubicBezTo>
                    <a:pt x="198120" y="63500"/>
                    <a:pt x="198120" y="64770"/>
                    <a:pt x="196850" y="66040"/>
                  </a:cubicBezTo>
                  <a:cubicBezTo>
                    <a:pt x="195580" y="67310"/>
                    <a:pt x="194310" y="67310"/>
                    <a:pt x="193040" y="68580"/>
                  </a:cubicBezTo>
                  <a:cubicBezTo>
                    <a:pt x="191770" y="68580"/>
                    <a:pt x="190500" y="69850"/>
                    <a:pt x="189230" y="69850"/>
                  </a:cubicBezTo>
                  <a:cubicBezTo>
                    <a:pt x="187960" y="69850"/>
                    <a:pt x="184150" y="71120"/>
                    <a:pt x="184150" y="7112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0163276" y="6918961"/>
            <a:ext cx="123825" cy="199072"/>
            <a:chOff x="0" y="0"/>
            <a:chExt cx="165100" cy="265430"/>
          </a:xfrm>
        </p:grpSpPr>
        <p:sp>
          <p:nvSpPr>
            <p:cNvPr id="22" name="Freeform 22"/>
            <p:cNvSpPr/>
            <p:nvPr/>
          </p:nvSpPr>
          <p:spPr>
            <a:xfrm>
              <a:off x="49530" y="50800"/>
              <a:ext cx="64770" cy="167640"/>
            </a:xfrm>
            <a:custGeom>
              <a:avLst/>
              <a:gdLst/>
              <a:ahLst/>
              <a:cxnLst/>
              <a:rect l="l" t="t" r="r" b="b"/>
              <a:pathLst>
                <a:path w="64770" h="167640">
                  <a:moveTo>
                    <a:pt x="58420" y="153670"/>
                  </a:moveTo>
                  <a:cubicBezTo>
                    <a:pt x="39370" y="166370"/>
                    <a:pt x="24130" y="167640"/>
                    <a:pt x="16510" y="162560"/>
                  </a:cubicBezTo>
                  <a:cubicBezTo>
                    <a:pt x="8890" y="158750"/>
                    <a:pt x="5080" y="147320"/>
                    <a:pt x="2540" y="138430"/>
                  </a:cubicBezTo>
                  <a:cubicBezTo>
                    <a:pt x="0" y="129540"/>
                    <a:pt x="1270" y="118110"/>
                    <a:pt x="1270" y="109220"/>
                  </a:cubicBezTo>
                  <a:cubicBezTo>
                    <a:pt x="1270" y="100330"/>
                    <a:pt x="1270" y="92710"/>
                    <a:pt x="1270" y="85090"/>
                  </a:cubicBezTo>
                  <a:cubicBezTo>
                    <a:pt x="1270" y="76200"/>
                    <a:pt x="0" y="68580"/>
                    <a:pt x="1270" y="59690"/>
                  </a:cubicBezTo>
                  <a:cubicBezTo>
                    <a:pt x="2540" y="46990"/>
                    <a:pt x="6350" y="25400"/>
                    <a:pt x="8890" y="17780"/>
                  </a:cubicBezTo>
                  <a:cubicBezTo>
                    <a:pt x="10160" y="15240"/>
                    <a:pt x="10160" y="13970"/>
                    <a:pt x="11430" y="11430"/>
                  </a:cubicBezTo>
                  <a:cubicBezTo>
                    <a:pt x="12700" y="8890"/>
                    <a:pt x="13970" y="6350"/>
                    <a:pt x="15240" y="5080"/>
                  </a:cubicBezTo>
                  <a:cubicBezTo>
                    <a:pt x="16510" y="3810"/>
                    <a:pt x="19050" y="3810"/>
                    <a:pt x="21590" y="2540"/>
                  </a:cubicBezTo>
                  <a:cubicBezTo>
                    <a:pt x="24130" y="1270"/>
                    <a:pt x="26670" y="0"/>
                    <a:pt x="29210" y="0"/>
                  </a:cubicBezTo>
                  <a:cubicBezTo>
                    <a:pt x="31750" y="0"/>
                    <a:pt x="33020" y="1270"/>
                    <a:pt x="35560" y="1270"/>
                  </a:cubicBezTo>
                  <a:cubicBezTo>
                    <a:pt x="38100" y="2540"/>
                    <a:pt x="40640" y="2540"/>
                    <a:pt x="41910" y="3810"/>
                  </a:cubicBezTo>
                  <a:cubicBezTo>
                    <a:pt x="44450" y="5080"/>
                    <a:pt x="45720" y="7620"/>
                    <a:pt x="46990" y="8890"/>
                  </a:cubicBezTo>
                  <a:cubicBezTo>
                    <a:pt x="48260" y="11430"/>
                    <a:pt x="50800" y="12700"/>
                    <a:pt x="50800" y="15240"/>
                  </a:cubicBezTo>
                  <a:cubicBezTo>
                    <a:pt x="50800" y="17780"/>
                    <a:pt x="50800" y="19050"/>
                    <a:pt x="50800" y="21590"/>
                  </a:cubicBezTo>
                  <a:cubicBezTo>
                    <a:pt x="50800" y="24130"/>
                    <a:pt x="52070" y="26670"/>
                    <a:pt x="50800" y="29210"/>
                  </a:cubicBezTo>
                  <a:cubicBezTo>
                    <a:pt x="49530" y="31750"/>
                    <a:pt x="48260" y="34290"/>
                    <a:pt x="46990" y="35560"/>
                  </a:cubicBezTo>
                  <a:cubicBezTo>
                    <a:pt x="45720" y="36830"/>
                    <a:pt x="43180" y="38100"/>
                    <a:pt x="41910" y="39370"/>
                  </a:cubicBezTo>
                  <a:cubicBezTo>
                    <a:pt x="39370" y="40640"/>
                    <a:pt x="38100" y="43180"/>
                    <a:pt x="35560" y="43180"/>
                  </a:cubicBezTo>
                  <a:cubicBezTo>
                    <a:pt x="33020" y="43180"/>
                    <a:pt x="31750" y="43180"/>
                    <a:pt x="29210" y="43180"/>
                  </a:cubicBezTo>
                  <a:cubicBezTo>
                    <a:pt x="26670" y="43180"/>
                    <a:pt x="24130" y="43180"/>
                    <a:pt x="21590" y="41910"/>
                  </a:cubicBezTo>
                  <a:cubicBezTo>
                    <a:pt x="19050" y="40640"/>
                    <a:pt x="17780" y="39370"/>
                    <a:pt x="16510" y="38100"/>
                  </a:cubicBezTo>
                  <a:cubicBezTo>
                    <a:pt x="15240" y="36830"/>
                    <a:pt x="12700" y="35560"/>
                    <a:pt x="11430" y="33020"/>
                  </a:cubicBezTo>
                  <a:cubicBezTo>
                    <a:pt x="10160" y="31750"/>
                    <a:pt x="8890" y="29210"/>
                    <a:pt x="8890" y="26670"/>
                  </a:cubicBezTo>
                  <a:cubicBezTo>
                    <a:pt x="8890" y="24130"/>
                    <a:pt x="8890" y="22860"/>
                    <a:pt x="8890" y="20320"/>
                  </a:cubicBezTo>
                  <a:cubicBezTo>
                    <a:pt x="8890" y="17780"/>
                    <a:pt x="8890" y="15240"/>
                    <a:pt x="10160" y="12700"/>
                  </a:cubicBezTo>
                  <a:cubicBezTo>
                    <a:pt x="11430" y="10160"/>
                    <a:pt x="12700" y="8890"/>
                    <a:pt x="13970" y="7620"/>
                  </a:cubicBezTo>
                  <a:cubicBezTo>
                    <a:pt x="15240" y="6350"/>
                    <a:pt x="16510" y="3810"/>
                    <a:pt x="19050" y="2540"/>
                  </a:cubicBezTo>
                  <a:cubicBezTo>
                    <a:pt x="21590" y="1270"/>
                    <a:pt x="24130" y="1270"/>
                    <a:pt x="26670" y="1270"/>
                  </a:cubicBezTo>
                  <a:cubicBezTo>
                    <a:pt x="29210" y="1270"/>
                    <a:pt x="30480" y="1270"/>
                    <a:pt x="33020" y="1270"/>
                  </a:cubicBezTo>
                  <a:cubicBezTo>
                    <a:pt x="35560" y="1270"/>
                    <a:pt x="36830" y="1270"/>
                    <a:pt x="39370" y="2540"/>
                  </a:cubicBezTo>
                  <a:cubicBezTo>
                    <a:pt x="41910" y="3810"/>
                    <a:pt x="44450" y="6350"/>
                    <a:pt x="45720" y="7620"/>
                  </a:cubicBezTo>
                  <a:cubicBezTo>
                    <a:pt x="46990" y="8890"/>
                    <a:pt x="48260" y="11430"/>
                    <a:pt x="49530" y="12700"/>
                  </a:cubicBezTo>
                  <a:cubicBezTo>
                    <a:pt x="50800" y="15240"/>
                    <a:pt x="50800" y="16510"/>
                    <a:pt x="50800" y="19050"/>
                  </a:cubicBezTo>
                  <a:cubicBezTo>
                    <a:pt x="50800" y="21590"/>
                    <a:pt x="50800" y="26670"/>
                    <a:pt x="50800" y="26670"/>
                  </a:cubicBezTo>
                  <a:cubicBezTo>
                    <a:pt x="50800" y="26670"/>
                    <a:pt x="44450" y="49530"/>
                    <a:pt x="43180" y="59690"/>
                  </a:cubicBezTo>
                  <a:cubicBezTo>
                    <a:pt x="41910" y="68580"/>
                    <a:pt x="43180" y="77470"/>
                    <a:pt x="43180" y="85090"/>
                  </a:cubicBezTo>
                  <a:cubicBezTo>
                    <a:pt x="43180" y="92710"/>
                    <a:pt x="43180" y="100330"/>
                    <a:pt x="43180" y="107950"/>
                  </a:cubicBezTo>
                  <a:cubicBezTo>
                    <a:pt x="43180" y="116840"/>
                    <a:pt x="45720" y="130810"/>
                    <a:pt x="41910" y="134620"/>
                  </a:cubicBezTo>
                  <a:cubicBezTo>
                    <a:pt x="38100" y="138430"/>
                    <a:pt x="22860" y="134620"/>
                    <a:pt x="21590" y="132080"/>
                  </a:cubicBezTo>
                  <a:cubicBezTo>
                    <a:pt x="21590" y="129540"/>
                    <a:pt x="29210" y="125730"/>
                    <a:pt x="31750" y="123190"/>
                  </a:cubicBezTo>
                  <a:cubicBezTo>
                    <a:pt x="33020" y="121920"/>
                    <a:pt x="34290" y="120650"/>
                    <a:pt x="35560" y="120650"/>
                  </a:cubicBezTo>
                  <a:cubicBezTo>
                    <a:pt x="36830" y="119380"/>
                    <a:pt x="39370" y="119380"/>
                    <a:pt x="40640" y="119380"/>
                  </a:cubicBezTo>
                  <a:cubicBezTo>
                    <a:pt x="41910" y="119380"/>
                    <a:pt x="44450" y="118110"/>
                    <a:pt x="45720" y="118110"/>
                  </a:cubicBezTo>
                  <a:cubicBezTo>
                    <a:pt x="46990" y="118110"/>
                    <a:pt x="48260" y="119380"/>
                    <a:pt x="49530" y="119380"/>
                  </a:cubicBezTo>
                  <a:cubicBezTo>
                    <a:pt x="50800" y="119380"/>
                    <a:pt x="53340" y="119380"/>
                    <a:pt x="54610" y="120650"/>
                  </a:cubicBezTo>
                  <a:cubicBezTo>
                    <a:pt x="55880" y="121920"/>
                    <a:pt x="57150" y="123190"/>
                    <a:pt x="58420" y="124460"/>
                  </a:cubicBezTo>
                  <a:cubicBezTo>
                    <a:pt x="59690" y="125730"/>
                    <a:pt x="59690" y="127000"/>
                    <a:pt x="60960" y="128270"/>
                  </a:cubicBezTo>
                  <a:cubicBezTo>
                    <a:pt x="62230" y="129540"/>
                    <a:pt x="63500" y="130810"/>
                    <a:pt x="63500" y="132080"/>
                  </a:cubicBezTo>
                  <a:cubicBezTo>
                    <a:pt x="64770" y="133350"/>
                    <a:pt x="64770" y="135890"/>
                    <a:pt x="64770" y="137160"/>
                  </a:cubicBezTo>
                  <a:cubicBezTo>
                    <a:pt x="64770" y="138430"/>
                    <a:pt x="64770" y="140970"/>
                    <a:pt x="64770" y="142240"/>
                  </a:cubicBezTo>
                  <a:cubicBezTo>
                    <a:pt x="64770" y="143510"/>
                    <a:pt x="63500" y="144780"/>
                    <a:pt x="63500" y="146050"/>
                  </a:cubicBezTo>
                  <a:cubicBezTo>
                    <a:pt x="62230" y="147320"/>
                    <a:pt x="62230" y="149860"/>
                    <a:pt x="60960" y="151130"/>
                  </a:cubicBezTo>
                  <a:cubicBezTo>
                    <a:pt x="59690" y="152400"/>
                    <a:pt x="58420" y="153670"/>
                    <a:pt x="58420" y="15367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1845612" y="8339035"/>
            <a:ext cx="425572" cy="406164"/>
            <a:chOff x="0" y="0"/>
            <a:chExt cx="374650" cy="337820"/>
          </a:xfrm>
        </p:grpSpPr>
        <p:sp>
          <p:nvSpPr>
            <p:cNvPr id="24" name="Freeform 24"/>
            <p:cNvSpPr/>
            <p:nvPr/>
          </p:nvSpPr>
          <p:spPr>
            <a:xfrm>
              <a:off x="50800" y="49530"/>
              <a:ext cx="274320" cy="237490"/>
            </a:xfrm>
            <a:custGeom>
              <a:avLst/>
              <a:gdLst/>
              <a:ahLst/>
              <a:cxnLst/>
              <a:rect l="l" t="t" r="r" b="b"/>
              <a:pathLst>
                <a:path w="274320" h="237490">
                  <a:moveTo>
                    <a:pt x="87630" y="72390"/>
                  </a:moveTo>
                  <a:cubicBezTo>
                    <a:pt x="91440" y="92710"/>
                    <a:pt x="106680" y="83820"/>
                    <a:pt x="115570" y="82550"/>
                  </a:cubicBezTo>
                  <a:cubicBezTo>
                    <a:pt x="124460" y="81280"/>
                    <a:pt x="133350" y="85090"/>
                    <a:pt x="140970" y="82550"/>
                  </a:cubicBezTo>
                  <a:cubicBezTo>
                    <a:pt x="148590" y="80010"/>
                    <a:pt x="154940" y="69850"/>
                    <a:pt x="161290" y="63500"/>
                  </a:cubicBezTo>
                  <a:cubicBezTo>
                    <a:pt x="167640" y="55880"/>
                    <a:pt x="172720" y="43180"/>
                    <a:pt x="179070" y="40640"/>
                  </a:cubicBezTo>
                  <a:cubicBezTo>
                    <a:pt x="185420" y="39370"/>
                    <a:pt x="199390" y="46990"/>
                    <a:pt x="199390" y="48260"/>
                  </a:cubicBezTo>
                  <a:cubicBezTo>
                    <a:pt x="199390" y="49530"/>
                    <a:pt x="177800" y="46990"/>
                    <a:pt x="167640" y="46990"/>
                  </a:cubicBezTo>
                  <a:cubicBezTo>
                    <a:pt x="160020" y="46990"/>
                    <a:pt x="153670" y="45720"/>
                    <a:pt x="146050" y="45720"/>
                  </a:cubicBezTo>
                  <a:cubicBezTo>
                    <a:pt x="139700" y="45720"/>
                    <a:pt x="133350" y="45720"/>
                    <a:pt x="125730" y="45720"/>
                  </a:cubicBezTo>
                  <a:cubicBezTo>
                    <a:pt x="116840" y="45720"/>
                    <a:pt x="106680" y="45720"/>
                    <a:pt x="99060" y="49530"/>
                  </a:cubicBezTo>
                  <a:cubicBezTo>
                    <a:pt x="92710" y="53340"/>
                    <a:pt x="86360" y="63500"/>
                    <a:pt x="83820" y="71120"/>
                  </a:cubicBezTo>
                  <a:cubicBezTo>
                    <a:pt x="81280" y="77470"/>
                    <a:pt x="80010" y="88900"/>
                    <a:pt x="83820" y="91440"/>
                  </a:cubicBezTo>
                  <a:cubicBezTo>
                    <a:pt x="88900" y="95250"/>
                    <a:pt x="105410" y="82550"/>
                    <a:pt x="114300" y="81280"/>
                  </a:cubicBezTo>
                  <a:cubicBezTo>
                    <a:pt x="121920" y="80010"/>
                    <a:pt x="128270" y="81280"/>
                    <a:pt x="135890" y="81280"/>
                  </a:cubicBezTo>
                  <a:cubicBezTo>
                    <a:pt x="142240" y="81280"/>
                    <a:pt x="148590" y="82550"/>
                    <a:pt x="156210" y="82550"/>
                  </a:cubicBezTo>
                  <a:cubicBezTo>
                    <a:pt x="166370" y="82550"/>
                    <a:pt x="181610" y="82550"/>
                    <a:pt x="193040" y="82550"/>
                  </a:cubicBezTo>
                  <a:cubicBezTo>
                    <a:pt x="203200" y="82550"/>
                    <a:pt x="212090" y="82550"/>
                    <a:pt x="220980" y="82550"/>
                  </a:cubicBezTo>
                  <a:cubicBezTo>
                    <a:pt x="228600" y="82550"/>
                    <a:pt x="236220" y="80010"/>
                    <a:pt x="243840" y="81280"/>
                  </a:cubicBezTo>
                  <a:cubicBezTo>
                    <a:pt x="251460" y="82550"/>
                    <a:pt x="262890" y="87630"/>
                    <a:pt x="267970" y="93980"/>
                  </a:cubicBezTo>
                  <a:cubicBezTo>
                    <a:pt x="273050" y="100330"/>
                    <a:pt x="271780" y="111760"/>
                    <a:pt x="273050" y="119380"/>
                  </a:cubicBezTo>
                  <a:cubicBezTo>
                    <a:pt x="274320" y="125730"/>
                    <a:pt x="274320" y="130810"/>
                    <a:pt x="273050" y="138430"/>
                  </a:cubicBezTo>
                  <a:cubicBezTo>
                    <a:pt x="270510" y="149860"/>
                    <a:pt x="264160" y="167640"/>
                    <a:pt x="256540" y="179070"/>
                  </a:cubicBezTo>
                  <a:cubicBezTo>
                    <a:pt x="250190" y="189230"/>
                    <a:pt x="241300" y="199390"/>
                    <a:pt x="233680" y="205740"/>
                  </a:cubicBezTo>
                  <a:cubicBezTo>
                    <a:pt x="227330" y="210820"/>
                    <a:pt x="222250" y="213360"/>
                    <a:pt x="215900" y="217170"/>
                  </a:cubicBezTo>
                  <a:cubicBezTo>
                    <a:pt x="209550" y="220980"/>
                    <a:pt x="205740" y="224790"/>
                    <a:pt x="198120" y="226060"/>
                  </a:cubicBezTo>
                  <a:cubicBezTo>
                    <a:pt x="189230" y="227330"/>
                    <a:pt x="170180" y="223520"/>
                    <a:pt x="163830" y="217170"/>
                  </a:cubicBezTo>
                  <a:cubicBezTo>
                    <a:pt x="158750" y="212090"/>
                    <a:pt x="158750" y="205740"/>
                    <a:pt x="157480" y="198120"/>
                  </a:cubicBezTo>
                  <a:cubicBezTo>
                    <a:pt x="156210" y="189230"/>
                    <a:pt x="158750" y="177800"/>
                    <a:pt x="157480" y="168910"/>
                  </a:cubicBezTo>
                  <a:cubicBezTo>
                    <a:pt x="156210" y="161290"/>
                    <a:pt x="153670" y="156210"/>
                    <a:pt x="152400" y="149860"/>
                  </a:cubicBezTo>
                  <a:cubicBezTo>
                    <a:pt x="151130" y="143510"/>
                    <a:pt x="153670" y="134620"/>
                    <a:pt x="149860" y="130810"/>
                  </a:cubicBezTo>
                  <a:cubicBezTo>
                    <a:pt x="146050" y="127000"/>
                    <a:pt x="130810" y="135890"/>
                    <a:pt x="125730" y="132080"/>
                  </a:cubicBezTo>
                  <a:cubicBezTo>
                    <a:pt x="120650" y="128270"/>
                    <a:pt x="114300" y="113030"/>
                    <a:pt x="116840" y="110490"/>
                  </a:cubicBezTo>
                  <a:cubicBezTo>
                    <a:pt x="119380" y="107950"/>
                    <a:pt x="137160" y="113030"/>
                    <a:pt x="137160" y="115570"/>
                  </a:cubicBezTo>
                  <a:cubicBezTo>
                    <a:pt x="137160" y="118110"/>
                    <a:pt x="123190" y="129540"/>
                    <a:pt x="119380" y="128270"/>
                  </a:cubicBezTo>
                  <a:cubicBezTo>
                    <a:pt x="115570" y="127000"/>
                    <a:pt x="110490" y="115570"/>
                    <a:pt x="111760" y="110490"/>
                  </a:cubicBezTo>
                  <a:cubicBezTo>
                    <a:pt x="113030" y="105410"/>
                    <a:pt x="120650" y="101600"/>
                    <a:pt x="125730" y="97790"/>
                  </a:cubicBezTo>
                  <a:cubicBezTo>
                    <a:pt x="130810" y="93980"/>
                    <a:pt x="137160" y="90170"/>
                    <a:pt x="143510" y="88900"/>
                  </a:cubicBezTo>
                  <a:cubicBezTo>
                    <a:pt x="151130" y="86360"/>
                    <a:pt x="165100" y="91440"/>
                    <a:pt x="167640" y="87630"/>
                  </a:cubicBezTo>
                  <a:cubicBezTo>
                    <a:pt x="171450" y="82550"/>
                    <a:pt x="161290" y="66040"/>
                    <a:pt x="160020" y="58420"/>
                  </a:cubicBezTo>
                  <a:cubicBezTo>
                    <a:pt x="160020" y="53340"/>
                    <a:pt x="161290" y="49530"/>
                    <a:pt x="160020" y="46990"/>
                  </a:cubicBezTo>
                  <a:cubicBezTo>
                    <a:pt x="160020" y="44450"/>
                    <a:pt x="158750" y="43180"/>
                    <a:pt x="157480" y="41910"/>
                  </a:cubicBezTo>
                  <a:cubicBezTo>
                    <a:pt x="157480" y="40640"/>
                    <a:pt x="156210" y="38100"/>
                    <a:pt x="156210" y="36830"/>
                  </a:cubicBezTo>
                  <a:cubicBezTo>
                    <a:pt x="156210" y="34290"/>
                    <a:pt x="154940" y="33020"/>
                    <a:pt x="154940" y="30480"/>
                  </a:cubicBezTo>
                  <a:cubicBezTo>
                    <a:pt x="154940" y="29210"/>
                    <a:pt x="156210" y="26670"/>
                    <a:pt x="156210" y="25400"/>
                  </a:cubicBezTo>
                  <a:cubicBezTo>
                    <a:pt x="157480" y="24130"/>
                    <a:pt x="157480" y="21590"/>
                    <a:pt x="158750" y="20320"/>
                  </a:cubicBezTo>
                  <a:cubicBezTo>
                    <a:pt x="160020" y="19050"/>
                    <a:pt x="161290" y="16510"/>
                    <a:pt x="162560" y="15240"/>
                  </a:cubicBezTo>
                  <a:cubicBezTo>
                    <a:pt x="163830" y="13970"/>
                    <a:pt x="166370" y="12700"/>
                    <a:pt x="167640" y="11430"/>
                  </a:cubicBezTo>
                  <a:cubicBezTo>
                    <a:pt x="168910" y="10160"/>
                    <a:pt x="171450" y="10160"/>
                    <a:pt x="172720" y="10160"/>
                  </a:cubicBezTo>
                  <a:cubicBezTo>
                    <a:pt x="175260" y="10160"/>
                    <a:pt x="176530" y="8890"/>
                    <a:pt x="179070" y="8890"/>
                  </a:cubicBezTo>
                  <a:cubicBezTo>
                    <a:pt x="180340" y="8890"/>
                    <a:pt x="182880" y="8890"/>
                    <a:pt x="184150" y="8890"/>
                  </a:cubicBezTo>
                  <a:cubicBezTo>
                    <a:pt x="186690" y="8890"/>
                    <a:pt x="187960" y="10160"/>
                    <a:pt x="190500" y="11430"/>
                  </a:cubicBezTo>
                  <a:cubicBezTo>
                    <a:pt x="191770" y="12700"/>
                    <a:pt x="194310" y="12700"/>
                    <a:pt x="195580" y="13970"/>
                  </a:cubicBezTo>
                  <a:cubicBezTo>
                    <a:pt x="196850" y="15240"/>
                    <a:pt x="199390" y="17780"/>
                    <a:pt x="199390" y="19050"/>
                  </a:cubicBezTo>
                  <a:cubicBezTo>
                    <a:pt x="198120" y="20320"/>
                    <a:pt x="168910" y="13970"/>
                    <a:pt x="168910" y="11430"/>
                  </a:cubicBezTo>
                  <a:cubicBezTo>
                    <a:pt x="168910" y="10160"/>
                    <a:pt x="181610" y="7620"/>
                    <a:pt x="187960" y="7620"/>
                  </a:cubicBezTo>
                  <a:cubicBezTo>
                    <a:pt x="194310" y="7620"/>
                    <a:pt x="200660" y="6350"/>
                    <a:pt x="207010" y="7620"/>
                  </a:cubicBezTo>
                  <a:cubicBezTo>
                    <a:pt x="215900" y="8890"/>
                    <a:pt x="228600" y="10160"/>
                    <a:pt x="236220" y="15240"/>
                  </a:cubicBezTo>
                  <a:cubicBezTo>
                    <a:pt x="243840" y="20320"/>
                    <a:pt x="250190" y="29210"/>
                    <a:pt x="254000" y="36830"/>
                  </a:cubicBezTo>
                  <a:cubicBezTo>
                    <a:pt x="256540" y="43180"/>
                    <a:pt x="256540" y="49530"/>
                    <a:pt x="256540" y="57150"/>
                  </a:cubicBezTo>
                  <a:cubicBezTo>
                    <a:pt x="256540" y="64770"/>
                    <a:pt x="255270" y="73660"/>
                    <a:pt x="256540" y="81280"/>
                  </a:cubicBezTo>
                  <a:cubicBezTo>
                    <a:pt x="257810" y="90170"/>
                    <a:pt x="260350" y="97790"/>
                    <a:pt x="261620" y="106680"/>
                  </a:cubicBezTo>
                  <a:cubicBezTo>
                    <a:pt x="262890" y="114300"/>
                    <a:pt x="265430" y="121920"/>
                    <a:pt x="262890" y="129540"/>
                  </a:cubicBezTo>
                  <a:cubicBezTo>
                    <a:pt x="260350" y="138430"/>
                    <a:pt x="251460" y="149860"/>
                    <a:pt x="243840" y="154940"/>
                  </a:cubicBezTo>
                  <a:cubicBezTo>
                    <a:pt x="236220" y="158750"/>
                    <a:pt x="224790" y="157480"/>
                    <a:pt x="215900" y="157480"/>
                  </a:cubicBezTo>
                  <a:cubicBezTo>
                    <a:pt x="208280" y="157480"/>
                    <a:pt x="200660" y="157480"/>
                    <a:pt x="193040" y="157480"/>
                  </a:cubicBezTo>
                  <a:cubicBezTo>
                    <a:pt x="186690" y="157480"/>
                    <a:pt x="180340" y="157480"/>
                    <a:pt x="173990" y="157480"/>
                  </a:cubicBezTo>
                  <a:cubicBezTo>
                    <a:pt x="166370" y="157480"/>
                    <a:pt x="156210" y="157480"/>
                    <a:pt x="149860" y="153670"/>
                  </a:cubicBezTo>
                  <a:cubicBezTo>
                    <a:pt x="142240" y="148590"/>
                    <a:pt x="133350" y="135890"/>
                    <a:pt x="130810" y="125730"/>
                  </a:cubicBezTo>
                  <a:cubicBezTo>
                    <a:pt x="128270" y="116840"/>
                    <a:pt x="130810" y="107950"/>
                    <a:pt x="130810" y="99060"/>
                  </a:cubicBezTo>
                  <a:cubicBezTo>
                    <a:pt x="130810" y="90170"/>
                    <a:pt x="134620" y="77470"/>
                    <a:pt x="130810" y="73660"/>
                  </a:cubicBezTo>
                  <a:cubicBezTo>
                    <a:pt x="127000" y="71120"/>
                    <a:pt x="115570" y="74930"/>
                    <a:pt x="109220" y="77470"/>
                  </a:cubicBezTo>
                  <a:cubicBezTo>
                    <a:pt x="102870" y="80010"/>
                    <a:pt x="95250" y="81280"/>
                    <a:pt x="90170" y="86360"/>
                  </a:cubicBezTo>
                  <a:cubicBezTo>
                    <a:pt x="83820" y="92710"/>
                    <a:pt x="82550" y="106680"/>
                    <a:pt x="80010" y="115570"/>
                  </a:cubicBezTo>
                  <a:cubicBezTo>
                    <a:pt x="78740" y="123190"/>
                    <a:pt x="77470" y="130810"/>
                    <a:pt x="77470" y="138430"/>
                  </a:cubicBezTo>
                  <a:cubicBezTo>
                    <a:pt x="76200" y="147320"/>
                    <a:pt x="76200" y="158750"/>
                    <a:pt x="76200" y="167640"/>
                  </a:cubicBezTo>
                  <a:cubicBezTo>
                    <a:pt x="76200" y="175260"/>
                    <a:pt x="76200" y="182880"/>
                    <a:pt x="76200" y="190500"/>
                  </a:cubicBezTo>
                  <a:cubicBezTo>
                    <a:pt x="76200" y="196850"/>
                    <a:pt x="76200" y="207010"/>
                    <a:pt x="76200" y="210820"/>
                  </a:cubicBezTo>
                  <a:cubicBezTo>
                    <a:pt x="76200" y="212090"/>
                    <a:pt x="76200" y="212090"/>
                    <a:pt x="76200" y="213360"/>
                  </a:cubicBezTo>
                  <a:cubicBezTo>
                    <a:pt x="76200" y="214630"/>
                    <a:pt x="76200" y="217170"/>
                    <a:pt x="76200" y="219710"/>
                  </a:cubicBezTo>
                  <a:cubicBezTo>
                    <a:pt x="76200" y="220980"/>
                    <a:pt x="74930" y="223520"/>
                    <a:pt x="73660" y="224790"/>
                  </a:cubicBezTo>
                  <a:cubicBezTo>
                    <a:pt x="72390" y="226060"/>
                    <a:pt x="72390" y="228600"/>
                    <a:pt x="71120" y="229870"/>
                  </a:cubicBezTo>
                  <a:cubicBezTo>
                    <a:pt x="69850" y="231140"/>
                    <a:pt x="67310" y="232410"/>
                    <a:pt x="66040" y="233680"/>
                  </a:cubicBezTo>
                  <a:cubicBezTo>
                    <a:pt x="64770" y="234950"/>
                    <a:pt x="62230" y="234950"/>
                    <a:pt x="60960" y="236220"/>
                  </a:cubicBezTo>
                  <a:cubicBezTo>
                    <a:pt x="59690" y="236220"/>
                    <a:pt x="57150" y="237490"/>
                    <a:pt x="55880" y="237490"/>
                  </a:cubicBezTo>
                  <a:cubicBezTo>
                    <a:pt x="54610" y="237490"/>
                    <a:pt x="52070" y="237490"/>
                    <a:pt x="50800" y="237490"/>
                  </a:cubicBezTo>
                  <a:cubicBezTo>
                    <a:pt x="48260" y="237490"/>
                    <a:pt x="46990" y="237490"/>
                    <a:pt x="44450" y="236220"/>
                  </a:cubicBezTo>
                  <a:cubicBezTo>
                    <a:pt x="43180" y="236220"/>
                    <a:pt x="40640" y="234950"/>
                    <a:pt x="39370" y="233680"/>
                  </a:cubicBezTo>
                  <a:cubicBezTo>
                    <a:pt x="38100" y="232410"/>
                    <a:pt x="36830" y="231140"/>
                    <a:pt x="35560" y="229870"/>
                  </a:cubicBezTo>
                  <a:cubicBezTo>
                    <a:pt x="34290" y="228600"/>
                    <a:pt x="33020" y="226060"/>
                    <a:pt x="31750" y="224790"/>
                  </a:cubicBezTo>
                  <a:cubicBezTo>
                    <a:pt x="30480" y="223520"/>
                    <a:pt x="30480" y="220980"/>
                    <a:pt x="30480" y="219710"/>
                  </a:cubicBezTo>
                  <a:cubicBezTo>
                    <a:pt x="30480" y="217170"/>
                    <a:pt x="29210" y="215900"/>
                    <a:pt x="29210" y="213360"/>
                  </a:cubicBezTo>
                  <a:cubicBezTo>
                    <a:pt x="29210" y="208280"/>
                    <a:pt x="29210" y="199390"/>
                    <a:pt x="29210" y="191770"/>
                  </a:cubicBezTo>
                  <a:cubicBezTo>
                    <a:pt x="29210" y="184150"/>
                    <a:pt x="29210" y="175260"/>
                    <a:pt x="29210" y="167640"/>
                  </a:cubicBezTo>
                  <a:cubicBezTo>
                    <a:pt x="29210" y="160020"/>
                    <a:pt x="27940" y="152400"/>
                    <a:pt x="29210" y="144780"/>
                  </a:cubicBezTo>
                  <a:cubicBezTo>
                    <a:pt x="30480" y="135890"/>
                    <a:pt x="33020" y="124460"/>
                    <a:pt x="36830" y="115570"/>
                  </a:cubicBezTo>
                  <a:cubicBezTo>
                    <a:pt x="39370" y="106680"/>
                    <a:pt x="43180" y="96520"/>
                    <a:pt x="48260" y="88900"/>
                  </a:cubicBezTo>
                  <a:cubicBezTo>
                    <a:pt x="53340" y="81280"/>
                    <a:pt x="58420" y="73660"/>
                    <a:pt x="64770" y="68580"/>
                  </a:cubicBezTo>
                  <a:cubicBezTo>
                    <a:pt x="71120" y="63500"/>
                    <a:pt x="77470" y="58420"/>
                    <a:pt x="85090" y="55880"/>
                  </a:cubicBezTo>
                  <a:cubicBezTo>
                    <a:pt x="92710" y="53340"/>
                    <a:pt x="100330" y="52070"/>
                    <a:pt x="107950" y="53340"/>
                  </a:cubicBezTo>
                  <a:cubicBezTo>
                    <a:pt x="118110" y="54610"/>
                    <a:pt x="132080" y="59690"/>
                    <a:pt x="138430" y="66040"/>
                  </a:cubicBezTo>
                  <a:cubicBezTo>
                    <a:pt x="143510" y="71120"/>
                    <a:pt x="144780" y="80010"/>
                    <a:pt x="147320" y="87630"/>
                  </a:cubicBezTo>
                  <a:cubicBezTo>
                    <a:pt x="149860" y="95250"/>
                    <a:pt x="153670" y="102870"/>
                    <a:pt x="154940" y="110490"/>
                  </a:cubicBezTo>
                  <a:cubicBezTo>
                    <a:pt x="156210" y="118110"/>
                    <a:pt x="158750" y="125730"/>
                    <a:pt x="156210" y="133350"/>
                  </a:cubicBezTo>
                  <a:cubicBezTo>
                    <a:pt x="153670" y="142240"/>
                    <a:pt x="143510" y="156210"/>
                    <a:pt x="135890" y="161290"/>
                  </a:cubicBezTo>
                  <a:cubicBezTo>
                    <a:pt x="129540" y="165100"/>
                    <a:pt x="121920" y="162560"/>
                    <a:pt x="114300" y="163830"/>
                  </a:cubicBezTo>
                  <a:cubicBezTo>
                    <a:pt x="106680" y="165100"/>
                    <a:pt x="99060" y="165100"/>
                    <a:pt x="92710" y="168910"/>
                  </a:cubicBezTo>
                  <a:cubicBezTo>
                    <a:pt x="86360" y="173990"/>
                    <a:pt x="82550" y="184150"/>
                    <a:pt x="77470" y="191770"/>
                  </a:cubicBezTo>
                  <a:cubicBezTo>
                    <a:pt x="72390" y="199390"/>
                    <a:pt x="66040" y="209550"/>
                    <a:pt x="60960" y="215900"/>
                  </a:cubicBezTo>
                  <a:cubicBezTo>
                    <a:pt x="55880" y="220980"/>
                    <a:pt x="52070" y="224790"/>
                    <a:pt x="46990" y="228600"/>
                  </a:cubicBezTo>
                  <a:cubicBezTo>
                    <a:pt x="41910" y="232410"/>
                    <a:pt x="33020" y="233680"/>
                    <a:pt x="29210" y="234950"/>
                  </a:cubicBezTo>
                  <a:cubicBezTo>
                    <a:pt x="26670" y="236220"/>
                    <a:pt x="25400" y="236220"/>
                    <a:pt x="24130" y="236220"/>
                  </a:cubicBezTo>
                  <a:cubicBezTo>
                    <a:pt x="21590" y="236220"/>
                    <a:pt x="20320" y="236220"/>
                    <a:pt x="17780" y="234950"/>
                  </a:cubicBezTo>
                  <a:cubicBezTo>
                    <a:pt x="16510" y="234950"/>
                    <a:pt x="13970" y="233680"/>
                    <a:pt x="12700" y="232410"/>
                  </a:cubicBezTo>
                  <a:cubicBezTo>
                    <a:pt x="11430" y="231140"/>
                    <a:pt x="8890" y="231140"/>
                    <a:pt x="7620" y="229870"/>
                  </a:cubicBezTo>
                  <a:cubicBezTo>
                    <a:pt x="6350" y="228600"/>
                    <a:pt x="5080" y="226060"/>
                    <a:pt x="3810" y="224790"/>
                  </a:cubicBezTo>
                  <a:cubicBezTo>
                    <a:pt x="2540" y="223520"/>
                    <a:pt x="2540" y="220980"/>
                    <a:pt x="1270" y="219710"/>
                  </a:cubicBezTo>
                  <a:cubicBezTo>
                    <a:pt x="1270" y="218440"/>
                    <a:pt x="0" y="215900"/>
                    <a:pt x="0" y="214630"/>
                  </a:cubicBezTo>
                  <a:cubicBezTo>
                    <a:pt x="0" y="212090"/>
                    <a:pt x="0" y="210820"/>
                    <a:pt x="0" y="208280"/>
                  </a:cubicBezTo>
                  <a:cubicBezTo>
                    <a:pt x="0" y="207010"/>
                    <a:pt x="1270" y="204470"/>
                    <a:pt x="2540" y="203200"/>
                  </a:cubicBezTo>
                  <a:cubicBezTo>
                    <a:pt x="3810" y="201930"/>
                    <a:pt x="3810" y="199390"/>
                    <a:pt x="5080" y="198120"/>
                  </a:cubicBezTo>
                  <a:cubicBezTo>
                    <a:pt x="6350" y="196850"/>
                    <a:pt x="7620" y="194310"/>
                    <a:pt x="8890" y="193040"/>
                  </a:cubicBezTo>
                  <a:cubicBezTo>
                    <a:pt x="10160" y="191770"/>
                    <a:pt x="12700" y="191770"/>
                    <a:pt x="13970" y="190500"/>
                  </a:cubicBezTo>
                  <a:cubicBezTo>
                    <a:pt x="15240" y="189230"/>
                    <a:pt x="16510" y="187960"/>
                    <a:pt x="19050" y="187960"/>
                  </a:cubicBezTo>
                  <a:cubicBezTo>
                    <a:pt x="24130" y="186690"/>
                    <a:pt x="34290" y="187960"/>
                    <a:pt x="41910" y="187960"/>
                  </a:cubicBezTo>
                  <a:cubicBezTo>
                    <a:pt x="49530" y="187960"/>
                    <a:pt x="55880" y="187960"/>
                    <a:pt x="63500" y="187960"/>
                  </a:cubicBezTo>
                  <a:cubicBezTo>
                    <a:pt x="69850" y="187960"/>
                    <a:pt x="76200" y="187960"/>
                    <a:pt x="83820" y="187960"/>
                  </a:cubicBezTo>
                  <a:cubicBezTo>
                    <a:pt x="92710" y="187960"/>
                    <a:pt x="102870" y="189230"/>
                    <a:pt x="111760" y="187960"/>
                  </a:cubicBezTo>
                  <a:cubicBezTo>
                    <a:pt x="119380" y="186690"/>
                    <a:pt x="124460" y="184150"/>
                    <a:pt x="132080" y="182880"/>
                  </a:cubicBezTo>
                  <a:cubicBezTo>
                    <a:pt x="139700" y="181610"/>
                    <a:pt x="152400" y="184150"/>
                    <a:pt x="157480" y="180340"/>
                  </a:cubicBezTo>
                  <a:cubicBezTo>
                    <a:pt x="161290" y="176530"/>
                    <a:pt x="162560" y="162560"/>
                    <a:pt x="160020" y="161290"/>
                  </a:cubicBezTo>
                  <a:cubicBezTo>
                    <a:pt x="157480" y="160020"/>
                    <a:pt x="149860" y="173990"/>
                    <a:pt x="143510" y="175260"/>
                  </a:cubicBezTo>
                  <a:cubicBezTo>
                    <a:pt x="134620" y="176530"/>
                    <a:pt x="118110" y="162560"/>
                    <a:pt x="113030" y="165100"/>
                  </a:cubicBezTo>
                  <a:cubicBezTo>
                    <a:pt x="110490" y="166370"/>
                    <a:pt x="110490" y="170180"/>
                    <a:pt x="109220" y="172720"/>
                  </a:cubicBezTo>
                  <a:cubicBezTo>
                    <a:pt x="107950" y="175260"/>
                    <a:pt x="105410" y="176530"/>
                    <a:pt x="102870" y="177800"/>
                  </a:cubicBezTo>
                  <a:cubicBezTo>
                    <a:pt x="100330" y="179070"/>
                    <a:pt x="97790" y="180340"/>
                    <a:pt x="95250" y="180340"/>
                  </a:cubicBezTo>
                  <a:cubicBezTo>
                    <a:pt x="92710" y="180340"/>
                    <a:pt x="90170" y="180340"/>
                    <a:pt x="87630" y="180340"/>
                  </a:cubicBezTo>
                  <a:cubicBezTo>
                    <a:pt x="85090" y="180340"/>
                    <a:pt x="82550" y="179070"/>
                    <a:pt x="80010" y="177800"/>
                  </a:cubicBezTo>
                  <a:cubicBezTo>
                    <a:pt x="77470" y="176530"/>
                    <a:pt x="74930" y="175260"/>
                    <a:pt x="73660" y="173990"/>
                  </a:cubicBezTo>
                  <a:cubicBezTo>
                    <a:pt x="71120" y="172720"/>
                    <a:pt x="69850" y="170180"/>
                    <a:pt x="68580" y="167640"/>
                  </a:cubicBezTo>
                  <a:cubicBezTo>
                    <a:pt x="67310" y="165100"/>
                    <a:pt x="66040" y="162560"/>
                    <a:pt x="66040" y="160020"/>
                  </a:cubicBezTo>
                  <a:cubicBezTo>
                    <a:pt x="66040" y="157480"/>
                    <a:pt x="66040" y="153670"/>
                    <a:pt x="67310" y="151130"/>
                  </a:cubicBezTo>
                  <a:cubicBezTo>
                    <a:pt x="67310" y="148590"/>
                    <a:pt x="68580" y="147320"/>
                    <a:pt x="69850" y="144780"/>
                  </a:cubicBezTo>
                  <a:cubicBezTo>
                    <a:pt x="71120" y="142240"/>
                    <a:pt x="72390" y="139700"/>
                    <a:pt x="74930" y="138430"/>
                  </a:cubicBezTo>
                  <a:cubicBezTo>
                    <a:pt x="76200" y="135890"/>
                    <a:pt x="78740" y="134620"/>
                    <a:pt x="81280" y="133350"/>
                  </a:cubicBezTo>
                  <a:cubicBezTo>
                    <a:pt x="83820" y="132080"/>
                    <a:pt x="86360" y="132080"/>
                    <a:pt x="88900" y="132080"/>
                  </a:cubicBezTo>
                  <a:cubicBezTo>
                    <a:pt x="91440" y="132080"/>
                    <a:pt x="93980" y="132080"/>
                    <a:pt x="96520" y="132080"/>
                  </a:cubicBezTo>
                  <a:cubicBezTo>
                    <a:pt x="99060" y="132080"/>
                    <a:pt x="101600" y="134620"/>
                    <a:pt x="104140" y="135890"/>
                  </a:cubicBezTo>
                  <a:cubicBezTo>
                    <a:pt x="106680" y="137160"/>
                    <a:pt x="107950" y="139700"/>
                    <a:pt x="109220" y="140970"/>
                  </a:cubicBezTo>
                  <a:cubicBezTo>
                    <a:pt x="110490" y="143510"/>
                    <a:pt x="113030" y="144780"/>
                    <a:pt x="114300" y="147320"/>
                  </a:cubicBezTo>
                  <a:cubicBezTo>
                    <a:pt x="115570" y="149860"/>
                    <a:pt x="115570" y="152400"/>
                    <a:pt x="115570" y="154940"/>
                  </a:cubicBezTo>
                  <a:cubicBezTo>
                    <a:pt x="115570" y="157480"/>
                    <a:pt x="115570" y="160020"/>
                    <a:pt x="114300" y="162560"/>
                  </a:cubicBezTo>
                  <a:cubicBezTo>
                    <a:pt x="113030" y="165100"/>
                    <a:pt x="111760" y="167640"/>
                    <a:pt x="110490" y="170180"/>
                  </a:cubicBezTo>
                  <a:cubicBezTo>
                    <a:pt x="109220" y="172720"/>
                    <a:pt x="107950" y="175260"/>
                    <a:pt x="105410" y="176530"/>
                  </a:cubicBezTo>
                  <a:cubicBezTo>
                    <a:pt x="102870" y="177800"/>
                    <a:pt x="100330" y="177800"/>
                    <a:pt x="97790" y="179070"/>
                  </a:cubicBezTo>
                  <a:cubicBezTo>
                    <a:pt x="95250" y="179070"/>
                    <a:pt x="92710" y="180340"/>
                    <a:pt x="90170" y="180340"/>
                  </a:cubicBezTo>
                  <a:cubicBezTo>
                    <a:pt x="87630" y="180340"/>
                    <a:pt x="85090" y="180340"/>
                    <a:pt x="82550" y="179070"/>
                  </a:cubicBezTo>
                  <a:cubicBezTo>
                    <a:pt x="80010" y="177800"/>
                    <a:pt x="78740" y="176530"/>
                    <a:pt x="76200" y="175260"/>
                  </a:cubicBezTo>
                  <a:cubicBezTo>
                    <a:pt x="73660" y="173990"/>
                    <a:pt x="71120" y="171450"/>
                    <a:pt x="69850" y="168910"/>
                  </a:cubicBezTo>
                  <a:cubicBezTo>
                    <a:pt x="68580" y="166370"/>
                    <a:pt x="67310" y="165100"/>
                    <a:pt x="67310" y="162560"/>
                  </a:cubicBezTo>
                  <a:cubicBezTo>
                    <a:pt x="66040" y="160020"/>
                    <a:pt x="66040" y="156210"/>
                    <a:pt x="66040" y="153670"/>
                  </a:cubicBezTo>
                  <a:cubicBezTo>
                    <a:pt x="66040" y="151130"/>
                    <a:pt x="68580" y="146050"/>
                    <a:pt x="68580" y="146050"/>
                  </a:cubicBezTo>
                  <a:cubicBezTo>
                    <a:pt x="68580" y="146050"/>
                    <a:pt x="116840" y="128270"/>
                    <a:pt x="132080" y="125730"/>
                  </a:cubicBezTo>
                  <a:cubicBezTo>
                    <a:pt x="140970" y="124460"/>
                    <a:pt x="146050" y="125730"/>
                    <a:pt x="153670" y="125730"/>
                  </a:cubicBezTo>
                  <a:cubicBezTo>
                    <a:pt x="160020" y="125730"/>
                    <a:pt x="166370" y="124460"/>
                    <a:pt x="173990" y="125730"/>
                  </a:cubicBezTo>
                  <a:cubicBezTo>
                    <a:pt x="182880" y="128270"/>
                    <a:pt x="194310" y="130810"/>
                    <a:pt x="200660" y="138430"/>
                  </a:cubicBezTo>
                  <a:cubicBezTo>
                    <a:pt x="207010" y="146050"/>
                    <a:pt x="208280" y="160020"/>
                    <a:pt x="209550" y="170180"/>
                  </a:cubicBezTo>
                  <a:cubicBezTo>
                    <a:pt x="210820" y="177800"/>
                    <a:pt x="210820" y="185420"/>
                    <a:pt x="208280" y="193040"/>
                  </a:cubicBezTo>
                  <a:cubicBezTo>
                    <a:pt x="205740" y="200660"/>
                    <a:pt x="198120" y="209550"/>
                    <a:pt x="190500" y="215900"/>
                  </a:cubicBezTo>
                  <a:cubicBezTo>
                    <a:pt x="182880" y="222250"/>
                    <a:pt x="172720" y="226060"/>
                    <a:pt x="165100" y="228600"/>
                  </a:cubicBezTo>
                  <a:cubicBezTo>
                    <a:pt x="158750" y="229870"/>
                    <a:pt x="152400" y="227330"/>
                    <a:pt x="146050" y="228600"/>
                  </a:cubicBezTo>
                  <a:cubicBezTo>
                    <a:pt x="138430" y="229870"/>
                    <a:pt x="132080" y="233680"/>
                    <a:pt x="124460" y="234950"/>
                  </a:cubicBezTo>
                  <a:cubicBezTo>
                    <a:pt x="116840" y="236220"/>
                    <a:pt x="107950" y="236220"/>
                    <a:pt x="100330" y="236220"/>
                  </a:cubicBezTo>
                  <a:cubicBezTo>
                    <a:pt x="91440" y="236220"/>
                    <a:pt x="83820" y="236220"/>
                    <a:pt x="74930" y="236220"/>
                  </a:cubicBezTo>
                  <a:cubicBezTo>
                    <a:pt x="66040" y="236220"/>
                    <a:pt x="57150" y="236220"/>
                    <a:pt x="49530" y="236220"/>
                  </a:cubicBezTo>
                  <a:cubicBezTo>
                    <a:pt x="41910" y="236220"/>
                    <a:pt x="34290" y="234950"/>
                    <a:pt x="29210" y="234950"/>
                  </a:cubicBezTo>
                  <a:cubicBezTo>
                    <a:pt x="26670" y="234950"/>
                    <a:pt x="25400" y="236220"/>
                    <a:pt x="24130" y="236220"/>
                  </a:cubicBezTo>
                  <a:cubicBezTo>
                    <a:pt x="21590" y="236220"/>
                    <a:pt x="20320" y="236220"/>
                    <a:pt x="17780" y="234950"/>
                  </a:cubicBezTo>
                  <a:cubicBezTo>
                    <a:pt x="16510" y="234950"/>
                    <a:pt x="13970" y="233680"/>
                    <a:pt x="12700" y="232410"/>
                  </a:cubicBezTo>
                  <a:cubicBezTo>
                    <a:pt x="11430" y="231140"/>
                    <a:pt x="8890" y="231140"/>
                    <a:pt x="7620" y="229870"/>
                  </a:cubicBezTo>
                  <a:cubicBezTo>
                    <a:pt x="6350" y="228600"/>
                    <a:pt x="5080" y="226060"/>
                    <a:pt x="3810" y="224790"/>
                  </a:cubicBezTo>
                  <a:cubicBezTo>
                    <a:pt x="2540" y="223520"/>
                    <a:pt x="2540" y="220980"/>
                    <a:pt x="1270" y="219710"/>
                  </a:cubicBezTo>
                  <a:cubicBezTo>
                    <a:pt x="1270" y="218440"/>
                    <a:pt x="0" y="215900"/>
                    <a:pt x="0" y="214630"/>
                  </a:cubicBezTo>
                  <a:cubicBezTo>
                    <a:pt x="0" y="212090"/>
                    <a:pt x="0" y="210820"/>
                    <a:pt x="0" y="208280"/>
                  </a:cubicBezTo>
                  <a:cubicBezTo>
                    <a:pt x="0" y="207010"/>
                    <a:pt x="1270" y="204470"/>
                    <a:pt x="2540" y="203200"/>
                  </a:cubicBezTo>
                  <a:cubicBezTo>
                    <a:pt x="3810" y="201930"/>
                    <a:pt x="3810" y="199390"/>
                    <a:pt x="5080" y="198120"/>
                  </a:cubicBezTo>
                  <a:cubicBezTo>
                    <a:pt x="6350" y="196850"/>
                    <a:pt x="7620" y="194310"/>
                    <a:pt x="8890" y="193040"/>
                  </a:cubicBezTo>
                  <a:cubicBezTo>
                    <a:pt x="10160" y="191770"/>
                    <a:pt x="12700" y="191770"/>
                    <a:pt x="13970" y="190500"/>
                  </a:cubicBezTo>
                  <a:cubicBezTo>
                    <a:pt x="15240" y="189230"/>
                    <a:pt x="17780" y="187960"/>
                    <a:pt x="19050" y="187960"/>
                  </a:cubicBezTo>
                  <a:cubicBezTo>
                    <a:pt x="20320" y="187960"/>
                    <a:pt x="21590" y="189230"/>
                    <a:pt x="22860" y="187960"/>
                  </a:cubicBezTo>
                  <a:cubicBezTo>
                    <a:pt x="26670" y="185420"/>
                    <a:pt x="33020" y="172720"/>
                    <a:pt x="38100" y="165100"/>
                  </a:cubicBezTo>
                  <a:cubicBezTo>
                    <a:pt x="43180" y="157480"/>
                    <a:pt x="46990" y="147320"/>
                    <a:pt x="54610" y="139700"/>
                  </a:cubicBezTo>
                  <a:cubicBezTo>
                    <a:pt x="62230" y="130810"/>
                    <a:pt x="73660" y="121920"/>
                    <a:pt x="83820" y="118110"/>
                  </a:cubicBezTo>
                  <a:cubicBezTo>
                    <a:pt x="91440" y="115570"/>
                    <a:pt x="104140" y="120650"/>
                    <a:pt x="106680" y="116840"/>
                  </a:cubicBezTo>
                  <a:cubicBezTo>
                    <a:pt x="109220" y="113030"/>
                    <a:pt x="102870" y="99060"/>
                    <a:pt x="100330" y="99060"/>
                  </a:cubicBezTo>
                  <a:cubicBezTo>
                    <a:pt x="96520" y="99060"/>
                    <a:pt x="90170" y="110490"/>
                    <a:pt x="86360" y="118110"/>
                  </a:cubicBezTo>
                  <a:cubicBezTo>
                    <a:pt x="82550" y="125730"/>
                    <a:pt x="78740" y="135890"/>
                    <a:pt x="77470" y="144780"/>
                  </a:cubicBezTo>
                  <a:cubicBezTo>
                    <a:pt x="76200" y="152400"/>
                    <a:pt x="77470" y="160020"/>
                    <a:pt x="77470" y="167640"/>
                  </a:cubicBezTo>
                  <a:cubicBezTo>
                    <a:pt x="77470" y="175260"/>
                    <a:pt x="77470" y="184150"/>
                    <a:pt x="77470" y="191770"/>
                  </a:cubicBezTo>
                  <a:cubicBezTo>
                    <a:pt x="77470" y="199390"/>
                    <a:pt x="76200" y="208280"/>
                    <a:pt x="76200" y="213360"/>
                  </a:cubicBezTo>
                  <a:cubicBezTo>
                    <a:pt x="76200" y="215900"/>
                    <a:pt x="76200" y="217170"/>
                    <a:pt x="76200" y="219710"/>
                  </a:cubicBezTo>
                  <a:cubicBezTo>
                    <a:pt x="76200" y="220980"/>
                    <a:pt x="74930" y="223520"/>
                    <a:pt x="73660" y="224790"/>
                  </a:cubicBezTo>
                  <a:cubicBezTo>
                    <a:pt x="72390" y="226060"/>
                    <a:pt x="72390" y="228600"/>
                    <a:pt x="71120" y="229870"/>
                  </a:cubicBezTo>
                  <a:cubicBezTo>
                    <a:pt x="69850" y="231140"/>
                    <a:pt x="67310" y="232410"/>
                    <a:pt x="66040" y="233680"/>
                  </a:cubicBezTo>
                  <a:cubicBezTo>
                    <a:pt x="64770" y="234950"/>
                    <a:pt x="62230" y="234950"/>
                    <a:pt x="60960" y="236220"/>
                  </a:cubicBezTo>
                  <a:cubicBezTo>
                    <a:pt x="59690" y="236220"/>
                    <a:pt x="57150" y="237490"/>
                    <a:pt x="55880" y="237490"/>
                  </a:cubicBezTo>
                  <a:cubicBezTo>
                    <a:pt x="54610" y="237490"/>
                    <a:pt x="52070" y="237490"/>
                    <a:pt x="50800" y="237490"/>
                  </a:cubicBezTo>
                  <a:cubicBezTo>
                    <a:pt x="48260" y="237490"/>
                    <a:pt x="46990" y="237490"/>
                    <a:pt x="44450" y="236220"/>
                  </a:cubicBezTo>
                  <a:cubicBezTo>
                    <a:pt x="43180" y="236220"/>
                    <a:pt x="40640" y="234950"/>
                    <a:pt x="39370" y="233680"/>
                  </a:cubicBezTo>
                  <a:cubicBezTo>
                    <a:pt x="38100" y="232410"/>
                    <a:pt x="36830" y="231140"/>
                    <a:pt x="35560" y="229870"/>
                  </a:cubicBezTo>
                  <a:cubicBezTo>
                    <a:pt x="34290" y="228600"/>
                    <a:pt x="33020" y="226060"/>
                    <a:pt x="31750" y="224790"/>
                  </a:cubicBezTo>
                  <a:cubicBezTo>
                    <a:pt x="30480" y="223520"/>
                    <a:pt x="30480" y="220980"/>
                    <a:pt x="30480" y="219710"/>
                  </a:cubicBezTo>
                  <a:cubicBezTo>
                    <a:pt x="30480" y="217170"/>
                    <a:pt x="29210" y="215900"/>
                    <a:pt x="29210" y="213360"/>
                  </a:cubicBezTo>
                  <a:cubicBezTo>
                    <a:pt x="29210" y="209550"/>
                    <a:pt x="29210" y="204470"/>
                    <a:pt x="29210" y="199390"/>
                  </a:cubicBezTo>
                  <a:cubicBezTo>
                    <a:pt x="29210" y="193040"/>
                    <a:pt x="29210" y="186690"/>
                    <a:pt x="29210" y="179070"/>
                  </a:cubicBezTo>
                  <a:cubicBezTo>
                    <a:pt x="29210" y="170180"/>
                    <a:pt x="29210" y="158750"/>
                    <a:pt x="29210" y="149860"/>
                  </a:cubicBezTo>
                  <a:cubicBezTo>
                    <a:pt x="29210" y="142240"/>
                    <a:pt x="29210" y="134620"/>
                    <a:pt x="29210" y="127000"/>
                  </a:cubicBezTo>
                  <a:cubicBezTo>
                    <a:pt x="29210" y="119380"/>
                    <a:pt x="30480" y="113030"/>
                    <a:pt x="31750" y="106680"/>
                  </a:cubicBezTo>
                  <a:cubicBezTo>
                    <a:pt x="33020" y="100330"/>
                    <a:pt x="35560" y="95250"/>
                    <a:pt x="38100" y="88900"/>
                  </a:cubicBezTo>
                  <a:cubicBezTo>
                    <a:pt x="40640" y="81280"/>
                    <a:pt x="41910" y="71120"/>
                    <a:pt x="45720" y="63500"/>
                  </a:cubicBezTo>
                  <a:cubicBezTo>
                    <a:pt x="48260" y="57150"/>
                    <a:pt x="53340" y="53340"/>
                    <a:pt x="57150" y="48260"/>
                  </a:cubicBezTo>
                  <a:cubicBezTo>
                    <a:pt x="60960" y="43180"/>
                    <a:pt x="66040" y="39370"/>
                    <a:pt x="71120" y="35560"/>
                  </a:cubicBezTo>
                  <a:cubicBezTo>
                    <a:pt x="77470" y="31750"/>
                    <a:pt x="86360" y="29210"/>
                    <a:pt x="93980" y="27940"/>
                  </a:cubicBezTo>
                  <a:cubicBezTo>
                    <a:pt x="101600" y="26670"/>
                    <a:pt x="109220" y="27940"/>
                    <a:pt x="116840" y="27940"/>
                  </a:cubicBezTo>
                  <a:cubicBezTo>
                    <a:pt x="124460" y="27940"/>
                    <a:pt x="133350" y="26670"/>
                    <a:pt x="142240" y="27940"/>
                  </a:cubicBezTo>
                  <a:cubicBezTo>
                    <a:pt x="151130" y="29210"/>
                    <a:pt x="162560" y="31750"/>
                    <a:pt x="168910" y="38100"/>
                  </a:cubicBezTo>
                  <a:cubicBezTo>
                    <a:pt x="175260" y="44450"/>
                    <a:pt x="177800" y="55880"/>
                    <a:pt x="179070" y="64770"/>
                  </a:cubicBezTo>
                  <a:cubicBezTo>
                    <a:pt x="180340" y="72390"/>
                    <a:pt x="179070" y="78740"/>
                    <a:pt x="179070" y="85090"/>
                  </a:cubicBezTo>
                  <a:cubicBezTo>
                    <a:pt x="179070" y="92710"/>
                    <a:pt x="176530" y="102870"/>
                    <a:pt x="180340" y="106680"/>
                  </a:cubicBezTo>
                  <a:cubicBezTo>
                    <a:pt x="184150" y="110490"/>
                    <a:pt x="195580" y="106680"/>
                    <a:pt x="203200" y="106680"/>
                  </a:cubicBezTo>
                  <a:cubicBezTo>
                    <a:pt x="210820" y="106680"/>
                    <a:pt x="226060" y="104140"/>
                    <a:pt x="227330" y="106680"/>
                  </a:cubicBezTo>
                  <a:cubicBezTo>
                    <a:pt x="228600" y="109220"/>
                    <a:pt x="217170" y="121920"/>
                    <a:pt x="214630" y="121920"/>
                  </a:cubicBezTo>
                  <a:cubicBezTo>
                    <a:pt x="210820" y="120650"/>
                    <a:pt x="209550" y="109220"/>
                    <a:pt x="208280" y="101600"/>
                  </a:cubicBezTo>
                  <a:cubicBezTo>
                    <a:pt x="207010" y="93980"/>
                    <a:pt x="205740" y="82550"/>
                    <a:pt x="207010" y="74930"/>
                  </a:cubicBezTo>
                  <a:cubicBezTo>
                    <a:pt x="208280" y="68580"/>
                    <a:pt x="215900" y="60960"/>
                    <a:pt x="213360" y="57150"/>
                  </a:cubicBezTo>
                  <a:cubicBezTo>
                    <a:pt x="210820" y="53340"/>
                    <a:pt x="199390" y="54610"/>
                    <a:pt x="191770" y="53340"/>
                  </a:cubicBezTo>
                  <a:cubicBezTo>
                    <a:pt x="181610" y="52070"/>
                    <a:pt x="165100" y="50800"/>
                    <a:pt x="160020" y="46990"/>
                  </a:cubicBezTo>
                  <a:cubicBezTo>
                    <a:pt x="157480" y="45720"/>
                    <a:pt x="158750" y="43180"/>
                    <a:pt x="157480" y="41910"/>
                  </a:cubicBezTo>
                  <a:cubicBezTo>
                    <a:pt x="157480" y="40640"/>
                    <a:pt x="156210" y="38100"/>
                    <a:pt x="156210" y="36830"/>
                  </a:cubicBezTo>
                  <a:cubicBezTo>
                    <a:pt x="156210" y="34290"/>
                    <a:pt x="154940" y="33020"/>
                    <a:pt x="154940" y="30480"/>
                  </a:cubicBezTo>
                  <a:cubicBezTo>
                    <a:pt x="154940" y="29210"/>
                    <a:pt x="156210" y="26670"/>
                    <a:pt x="156210" y="25400"/>
                  </a:cubicBezTo>
                  <a:cubicBezTo>
                    <a:pt x="157480" y="24130"/>
                    <a:pt x="157480" y="21590"/>
                    <a:pt x="158750" y="20320"/>
                  </a:cubicBezTo>
                  <a:cubicBezTo>
                    <a:pt x="160020" y="19050"/>
                    <a:pt x="161290" y="16510"/>
                    <a:pt x="162560" y="15240"/>
                  </a:cubicBezTo>
                  <a:cubicBezTo>
                    <a:pt x="163830" y="13970"/>
                    <a:pt x="166370" y="12700"/>
                    <a:pt x="167640" y="11430"/>
                  </a:cubicBezTo>
                  <a:cubicBezTo>
                    <a:pt x="168910" y="10160"/>
                    <a:pt x="171450" y="10160"/>
                    <a:pt x="172720" y="10160"/>
                  </a:cubicBezTo>
                  <a:cubicBezTo>
                    <a:pt x="175260" y="10160"/>
                    <a:pt x="176530" y="8890"/>
                    <a:pt x="179070" y="8890"/>
                  </a:cubicBezTo>
                  <a:cubicBezTo>
                    <a:pt x="180340" y="8890"/>
                    <a:pt x="182880" y="8890"/>
                    <a:pt x="184150" y="8890"/>
                  </a:cubicBezTo>
                  <a:cubicBezTo>
                    <a:pt x="186690" y="8890"/>
                    <a:pt x="187960" y="10160"/>
                    <a:pt x="190500" y="11430"/>
                  </a:cubicBezTo>
                  <a:cubicBezTo>
                    <a:pt x="191770" y="12700"/>
                    <a:pt x="194310" y="12700"/>
                    <a:pt x="195580" y="13970"/>
                  </a:cubicBezTo>
                  <a:cubicBezTo>
                    <a:pt x="196850" y="15240"/>
                    <a:pt x="198120" y="19050"/>
                    <a:pt x="199390" y="19050"/>
                  </a:cubicBezTo>
                  <a:cubicBezTo>
                    <a:pt x="199390" y="19050"/>
                    <a:pt x="200660" y="19050"/>
                    <a:pt x="200660" y="19050"/>
                  </a:cubicBezTo>
                  <a:cubicBezTo>
                    <a:pt x="203200" y="20320"/>
                    <a:pt x="207010" y="40640"/>
                    <a:pt x="208280" y="50800"/>
                  </a:cubicBezTo>
                  <a:cubicBezTo>
                    <a:pt x="209550" y="59690"/>
                    <a:pt x="209550" y="67310"/>
                    <a:pt x="208280" y="76200"/>
                  </a:cubicBezTo>
                  <a:cubicBezTo>
                    <a:pt x="207010" y="86360"/>
                    <a:pt x="207010" y="101600"/>
                    <a:pt x="203200" y="110490"/>
                  </a:cubicBezTo>
                  <a:cubicBezTo>
                    <a:pt x="199390" y="118110"/>
                    <a:pt x="195580" y="123190"/>
                    <a:pt x="189230" y="128270"/>
                  </a:cubicBezTo>
                  <a:cubicBezTo>
                    <a:pt x="180340" y="134620"/>
                    <a:pt x="162560" y="133350"/>
                    <a:pt x="152400" y="138430"/>
                  </a:cubicBezTo>
                  <a:cubicBezTo>
                    <a:pt x="143510" y="143510"/>
                    <a:pt x="139700" y="152400"/>
                    <a:pt x="132080" y="156210"/>
                  </a:cubicBezTo>
                  <a:cubicBezTo>
                    <a:pt x="125730" y="158750"/>
                    <a:pt x="119380" y="158750"/>
                    <a:pt x="111760" y="158750"/>
                  </a:cubicBezTo>
                  <a:cubicBezTo>
                    <a:pt x="104140" y="158750"/>
                    <a:pt x="93980" y="157480"/>
                    <a:pt x="87630" y="152400"/>
                  </a:cubicBezTo>
                  <a:cubicBezTo>
                    <a:pt x="81280" y="147320"/>
                    <a:pt x="77470" y="134620"/>
                    <a:pt x="76200" y="127000"/>
                  </a:cubicBezTo>
                  <a:cubicBezTo>
                    <a:pt x="74930" y="119380"/>
                    <a:pt x="76200" y="113030"/>
                    <a:pt x="80010" y="106680"/>
                  </a:cubicBezTo>
                  <a:cubicBezTo>
                    <a:pt x="83820" y="99060"/>
                    <a:pt x="91440" y="92710"/>
                    <a:pt x="99060" y="86360"/>
                  </a:cubicBezTo>
                  <a:cubicBezTo>
                    <a:pt x="106680" y="80010"/>
                    <a:pt x="115570" y="71120"/>
                    <a:pt x="123190" y="68580"/>
                  </a:cubicBezTo>
                  <a:cubicBezTo>
                    <a:pt x="129540" y="66040"/>
                    <a:pt x="139700" y="64770"/>
                    <a:pt x="143510" y="68580"/>
                  </a:cubicBezTo>
                  <a:cubicBezTo>
                    <a:pt x="148590" y="72390"/>
                    <a:pt x="143510" y="91440"/>
                    <a:pt x="148590" y="96520"/>
                  </a:cubicBezTo>
                  <a:cubicBezTo>
                    <a:pt x="152400" y="100330"/>
                    <a:pt x="161290" y="96520"/>
                    <a:pt x="167640" y="99060"/>
                  </a:cubicBezTo>
                  <a:cubicBezTo>
                    <a:pt x="173990" y="101600"/>
                    <a:pt x="181610" y="104140"/>
                    <a:pt x="185420" y="109220"/>
                  </a:cubicBezTo>
                  <a:cubicBezTo>
                    <a:pt x="190500" y="114300"/>
                    <a:pt x="191770" y="123190"/>
                    <a:pt x="194310" y="130810"/>
                  </a:cubicBezTo>
                  <a:cubicBezTo>
                    <a:pt x="196850" y="138430"/>
                    <a:pt x="200660" y="147320"/>
                    <a:pt x="200660" y="156210"/>
                  </a:cubicBezTo>
                  <a:cubicBezTo>
                    <a:pt x="200660" y="165100"/>
                    <a:pt x="190500" y="180340"/>
                    <a:pt x="193040" y="181610"/>
                  </a:cubicBezTo>
                  <a:cubicBezTo>
                    <a:pt x="195580" y="182880"/>
                    <a:pt x="207010" y="171450"/>
                    <a:pt x="212090" y="165100"/>
                  </a:cubicBezTo>
                  <a:cubicBezTo>
                    <a:pt x="218440" y="157480"/>
                    <a:pt x="222250" y="146050"/>
                    <a:pt x="228600" y="138430"/>
                  </a:cubicBezTo>
                  <a:cubicBezTo>
                    <a:pt x="233680" y="132080"/>
                    <a:pt x="245110" y="127000"/>
                    <a:pt x="243840" y="124460"/>
                  </a:cubicBezTo>
                  <a:cubicBezTo>
                    <a:pt x="242570" y="121920"/>
                    <a:pt x="228600" y="123190"/>
                    <a:pt x="220980" y="123190"/>
                  </a:cubicBezTo>
                  <a:cubicBezTo>
                    <a:pt x="212090" y="123190"/>
                    <a:pt x="203200" y="123190"/>
                    <a:pt x="193040" y="123190"/>
                  </a:cubicBezTo>
                  <a:cubicBezTo>
                    <a:pt x="181610" y="123190"/>
                    <a:pt x="166370" y="123190"/>
                    <a:pt x="156210" y="123190"/>
                  </a:cubicBezTo>
                  <a:cubicBezTo>
                    <a:pt x="148590" y="123190"/>
                    <a:pt x="142240" y="123190"/>
                    <a:pt x="135890" y="123190"/>
                  </a:cubicBezTo>
                  <a:cubicBezTo>
                    <a:pt x="128270" y="123190"/>
                    <a:pt x="121920" y="124460"/>
                    <a:pt x="113030" y="124460"/>
                  </a:cubicBezTo>
                  <a:cubicBezTo>
                    <a:pt x="101600" y="124460"/>
                    <a:pt x="86360" y="127000"/>
                    <a:pt x="74930" y="124460"/>
                  </a:cubicBezTo>
                  <a:cubicBezTo>
                    <a:pt x="64770" y="121920"/>
                    <a:pt x="53340" y="119380"/>
                    <a:pt x="46990" y="113030"/>
                  </a:cubicBezTo>
                  <a:cubicBezTo>
                    <a:pt x="40640" y="105410"/>
                    <a:pt x="40640" y="91440"/>
                    <a:pt x="40640" y="82550"/>
                  </a:cubicBezTo>
                  <a:cubicBezTo>
                    <a:pt x="40640" y="74930"/>
                    <a:pt x="41910" y="69850"/>
                    <a:pt x="43180" y="63500"/>
                  </a:cubicBezTo>
                  <a:cubicBezTo>
                    <a:pt x="44450" y="57150"/>
                    <a:pt x="46990" y="49530"/>
                    <a:pt x="50800" y="43180"/>
                  </a:cubicBezTo>
                  <a:cubicBezTo>
                    <a:pt x="54610" y="36830"/>
                    <a:pt x="59690" y="29210"/>
                    <a:pt x="66040" y="24130"/>
                  </a:cubicBezTo>
                  <a:cubicBezTo>
                    <a:pt x="71120" y="19050"/>
                    <a:pt x="77470" y="13970"/>
                    <a:pt x="85090" y="10160"/>
                  </a:cubicBezTo>
                  <a:cubicBezTo>
                    <a:pt x="95250" y="6350"/>
                    <a:pt x="114300" y="5080"/>
                    <a:pt x="125730" y="3810"/>
                  </a:cubicBezTo>
                  <a:cubicBezTo>
                    <a:pt x="133350" y="2540"/>
                    <a:pt x="139700" y="2540"/>
                    <a:pt x="146050" y="2540"/>
                  </a:cubicBezTo>
                  <a:cubicBezTo>
                    <a:pt x="153670" y="2540"/>
                    <a:pt x="160020" y="2540"/>
                    <a:pt x="167640" y="2540"/>
                  </a:cubicBezTo>
                  <a:cubicBezTo>
                    <a:pt x="175260" y="2540"/>
                    <a:pt x="181610" y="0"/>
                    <a:pt x="189230" y="1270"/>
                  </a:cubicBezTo>
                  <a:cubicBezTo>
                    <a:pt x="199390" y="2540"/>
                    <a:pt x="215900" y="3810"/>
                    <a:pt x="222250" y="10160"/>
                  </a:cubicBezTo>
                  <a:cubicBezTo>
                    <a:pt x="228600" y="16510"/>
                    <a:pt x="231140" y="31750"/>
                    <a:pt x="229870" y="40640"/>
                  </a:cubicBezTo>
                  <a:cubicBezTo>
                    <a:pt x="228600" y="48260"/>
                    <a:pt x="223520" y="55880"/>
                    <a:pt x="218440" y="62230"/>
                  </a:cubicBezTo>
                  <a:cubicBezTo>
                    <a:pt x="214630" y="68580"/>
                    <a:pt x="208280" y="71120"/>
                    <a:pt x="204470" y="77470"/>
                  </a:cubicBezTo>
                  <a:cubicBezTo>
                    <a:pt x="199390" y="83820"/>
                    <a:pt x="195580" y="92710"/>
                    <a:pt x="190500" y="100330"/>
                  </a:cubicBezTo>
                  <a:cubicBezTo>
                    <a:pt x="185420" y="107950"/>
                    <a:pt x="180340" y="118110"/>
                    <a:pt x="172720" y="121920"/>
                  </a:cubicBezTo>
                  <a:cubicBezTo>
                    <a:pt x="163830" y="127000"/>
                    <a:pt x="151130" y="125730"/>
                    <a:pt x="140970" y="125730"/>
                  </a:cubicBezTo>
                  <a:cubicBezTo>
                    <a:pt x="132080" y="125730"/>
                    <a:pt x="124460" y="125730"/>
                    <a:pt x="115570" y="125730"/>
                  </a:cubicBezTo>
                  <a:cubicBezTo>
                    <a:pt x="107950" y="125730"/>
                    <a:pt x="100330" y="125730"/>
                    <a:pt x="91440" y="124460"/>
                  </a:cubicBezTo>
                  <a:cubicBezTo>
                    <a:pt x="82550" y="123190"/>
                    <a:pt x="71120" y="123190"/>
                    <a:pt x="63500" y="118110"/>
                  </a:cubicBezTo>
                  <a:cubicBezTo>
                    <a:pt x="55880" y="113030"/>
                    <a:pt x="50800" y="99060"/>
                    <a:pt x="48260" y="90170"/>
                  </a:cubicBezTo>
                  <a:cubicBezTo>
                    <a:pt x="46990" y="83820"/>
                    <a:pt x="48260" y="76200"/>
                    <a:pt x="48260" y="72390"/>
                  </a:cubicBezTo>
                  <a:cubicBezTo>
                    <a:pt x="48260" y="69850"/>
                    <a:pt x="48260" y="68580"/>
                    <a:pt x="48260" y="67310"/>
                  </a:cubicBezTo>
                  <a:cubicBezTo>
                    <a:pt x="48260" y="66040"/>
                    <a:pt x="49530" y="64770"/>
                    <a:pt x="50800" y="63500"/>
                  </a:cubicBezTo>
                  <a:cubicBezTo>
                    <a:pt x="52070" y="62230"/>
                    <a:pt x="52070" y="59690"/>
                    <a:pt x="53340" y="58420"/>
                  </a:cubicBezTo>
                  <a:cubicBezTo>
                    <a:pt x="54610" y="57150"/>
                    <a:pt x="55880" y="57150"/>
                    <a:pt x="57150" y="55880"/>
                  </a:cubicBezTo>
                  <a:cubicBezTo>
                    <a:pt x="58420" y="54610"/>
                    <a:pt x="59690" y="53340"/>
                    <a:pt x="60960" y="53340"/>
                  </a:cubicBezTo>
                  <a:cubicBezTo>
                    <a:pt x="62230" y="52070"/>
                    <a:pt x="64770" y="52070"/>
                    <a:pt x="66040" y="52070"/>
                  </a:cubicBezTo>
                  <a:cubicBezTo>
                    <a:pt x="67310" y="52070"/>
                    <a:pt x="68580" y="52070"/>
                    <a:pt x="69850" y="52070"/>
                  </a:cubicBezTo>
                  <a:cubicBezTo>
                    <a:pt x="71120" y="52070"/>
                    <a:pt x="73660" y="53340"/>
                    <a:pt x="74930" y="53340"/>
                  </a:cubicBezTo>
                  <a:cubicBezTo>
                    <a:pt x="76200" y="54610"/>
                    <a:pt x="78740" y="54610"/>
                    <a:pt x="80010" y="55880"/>
                  </a:cubicBezTo>
                  <a:cubicBezTo>
                    <a:pt x="81280" y="57150"/>
                    <a:pt x="81280" y="57150"/>
                    <a:pt x="82550" y="58420"/>
                  </a:cubicBezTo>
                  <a:cubicBezTo>
                    <a:pt x="83820" y="59690"/>
                    <a:pt x="85090" y="62230"/>
                    <a:pt x="86360" y="63500"/>
                  </a:cubicBezTo>
                  <a:cubicBezTo>
                    <a:pt x="87630" y="64770"/>
                    <a:pt x="87630" y="66040"/>
                    <a:pt x="87630" y="67310"/>
                  </a:cubicBezTo>
                  <a:cubicBezTo>
                    <a:pt x="87630" y="68580"/>
                    <a:pt x="87630" y="72390"/>
                    <a:pt x="87630" y="7239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442960A7-B903-E251-F2D5-F666CF3959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E261255C-9FAD-B939-9DDE-B5F49E21C6BA}"/>
              </a:ext>
            </a:extLst>
          </p:cNvPr>
          <p:cNvSpPr/>
          <p:nvPr/>
        </p:nvSpPr>
        <p:spPr>
          <a:xfrm>
            <a:off x="11287126" y="6930867"/>
            <a:ext cx="577118" cy="4733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E5F67AC-2A07-9DE5-CBD6-B60FA89AEC27}"/>
              </a:ext>
            </a:extLst>
          </p:cNvPr>
          <p:cNvSpPr/>
          <p:nvPr/>
        </p:nvSpPr>
        <p:spPr>
          <a:xfrm>
            <a:off x="11751855" y="8271807"/>
            <a:ext cx="577118" cy="4733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CB8AED2-8F0B-7195-6E5E-B832B092F046}"/>
              </a:ext>
            </a:extLst>
          </p:cNvPr>
          <p:cNvSpPr/>
          <p:nvPr/>
        </p:nvSpPr>
        <p:spPr>
          <a:xfrm>
            <a:off x="13041892" y="6923881"/>
            <a:ext cx="577118" cy="4733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009634" y="1368488"/>
            <a:ext cx="5013816" cy="5456173"/>
          </a:xfrm>
          <a:custGeom>
            <a:avLst/>
            <a:gdLst/>
            <a:ahLst/>
            <a:cxnLst/>
            <a:rect l="l" t="t" r="r" b="b"/>
            <a:pathLst>
              <a:path w="3538728" h="4114800">
                <a:moveTo>
                  <a:pt x="0" y="0"/>
                </a:moveTo>
                <a:lnTo>
                  <a:pt x="3538728" y="0"/>
                </a:lnTo>
                <a:lnTo>
                  <a:pt x="35387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2245134" y="5110161"/>
            <a:ext cx="2050543" cy="3429000"/>
          </a:xfrm>
          <a:custGeom>
            <a:avLst/>
            <a:gdLst/>
            <a:ahLst/>
            <a:cxnLst/>
            <a:rect l="l" t="t" r="r" b="b"/>
            <a:pathLst>
              <a:path w="1815656" h="4114800">
                <a:moveTo>
                  <a:pt x="0" y="0"/>
                </a:moveTo>
                <a:lnTo>
                  <a:pt x="1815656" y="0"/>
                </a:lnTo>
                <a:lnTo>
                  <a:pt x="18156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500757" y="1562100"/>
            <a:ext cx="2769649" cy="6373669"/>
          </a:xfrm>
          <a:custGeom>
            <a:avLst/>
            <a:gdLst/>
            <a:ahLst/>
            <a:cxnLst/>
            <a:rect l="l" t="t" r="r" b="b"/>
            <a:pathLst>
              <a:path w="2769649" h="6373669">
                <a:moveTo>
                  <a:pt x="0" y="0"/>
                </a:moveTo>
                <a:lnTo>
                  <a:pt x="2769649" y="0"/>
                </a:lnTo>
                <a:lnTo>
                  <a:pt x="2769649" y="6373669"/>
                </a:lnTo>
                <a:lnTo>
                  <a:pt x="0" y="63736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9023450" y="5878369"/>
            <a:ext cx="1903095" cy="4114800"/>
          </a:xfrm>
          <a:custGeom>
            <a:avLst/>
            <a:gdLst/>
            <a:ahLst/>
            <a:cxnLst/>
            <a:rect l="l" t="t" r="r" b="b"/>
            <a:pathLst>
              <a:path w="1903095" h="4114800">
                <a:moveTo>
                  <a:pt x="0" y="0"/>
                </a:moveTo>
                <a:lnTo>
                  <a:pt x="1903095" y="0"/>
                </a:lnTo>
                <a:lnTo>
                  <a:pt x="19030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0210800" y="3417708"/>
            <a:ext cx="6709020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Amir’s mom came to help him back to the house and cleaned up his wounds.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167DFA-660A-15F9-E21B-63A42A871B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0121777" y="2049527"/>
            <a:ext cx="2474023" cy="4114800"/>
          </a:xfrm>
          <a:custGeom>
            <a:avLst/>
            <a:gdLst/>
            <a:ahLst/>
            <a:cxnLst/>
            <a:rect l="l" t="t" r="r" b="b"/>
            <a:pathLst>
              <a:path w="2474023" h="4114800">
                <a:moveTo>
                  <a:pt x="0" y="0"/>
                </a:moveTo>
                <a:lnTo>
                  <a:pt x="2474023" y="0"/>
                </a:lnTo>
                <a:lnTo>
                  <a:pt x="247402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5013482" y="1329248"/>
            <a:ext cx="5181600" cy="5135627"/>
          </a:xfrm>
          <a:custGeom>
            <a:avLst/>
            <a:gdLst/>
            <a:ahLst/>
            <a:cxnLst/>
            <a:rect l="l" t="t" r="r" b="b"/>
            <a:pathLst>
              <a:path w="3538728" h="4114800">
                <a:moveTo>
                  <a:pt x="0" y="0"/>
                </a:moveTo>
                <a:lnTo>
                  <a:pt x="3538728" y="0"/>
                </a:lnTo>
                <a:lnTo>
                  <a:pt x="35387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281446" y="2289044"/>
            <a:ext cx="2841086" cy="6538063"/>
          </a:xfrm>
          <a:custGeom>
            <a:avLst/>
            <a:gdLst/>
            <a:ahLst/>
            <a:cxnLst/>
            <a:rect l="l" t="t" r="r" b="b"/>
            <a:pathLst>
              <a:path w="2841086" h="6538063">
                <a:moveTo>
                  <a:pt x="0" y="0"/>
                </a:moveTo>
                <a:lnTo>
                  <a:pt x="2841086" y="0"/>
                </a:lnTo>
                <a:lnTo>
                  <a:pt x="2841086" y="6538063"/>
                </a:lnTo>
                <a:lnTo>
                  <a:pt x="0" y="65380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6064252" y="6486087"/>
            <a:ext cx="10668887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After cleaning the wounds, she covered them with plasters to protect against bacteria.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7655939" y="9522023"/>
            <a:ext cx="5112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38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C3AE85FF-46E1-BC11-9226-C796B7557516}"/>
              </a:ext>
            </a:extLst>
          </p:cNvPr>
          <p:cNvSpPr/>
          <p:nvPr/>
        </p:nvSpPr>
        <p:spPr>
          <a:xfrm>
            <a:off x="2028859" y="5045934"/>
            <a:ext cx="3418588" cy="4648200"/>
          </a:xfrm>
          <a:custGeom>
            <a:avLst/>
            <a:gdLst/>
            <a:ahLst/>
            <a:cxnLst/>
            <a:rect l="l" t="t" r="r" b="b"/>
            <a:pathLst>
              <a:path w="2936939" h="4114800">
                <a:moveTo>
                  <a:pt x="0" y="0"/>
                </a:moveTo>
                <a:lnTo>
                  <a:pt x="2936938" y="0"/>
                </a:lnTo>
                <a:lnTo>
                  <a:pt x="29369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 rot="6405600" flipH="1" flipV="1">
            <a:off x="4618745" y="6602962"/>
            <a:ext cx="176921" cy="205275"/>
          </a:xfrm>
          <a:custGeom>
            <a:avLst/>
            <a:gdLst/>
            <a:ahLst/>
            <a:cxnLst/>
            <a:rect l="l" t="t" r="r" b="b"/>
            <a:pathLst>
              <a:path w="339624" h="339624">
                <a:moveTo>
                  <a:pt x="0" y="0"/>
                </a:moveTo>
                <a:lnTo>
                  <a:pt x="339624" y="0"/>
                </a:lnTo>
                <a:lnTo>
                  <a:pt x="339624" y="339624"/>
                </a:lnTo>
                <a:lnTo>
                  <a:pt x="0" y="3396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78DBAE2-4A76-85A6-A519-007DC0C43495}"/>
              </a:ext>
            </a:extLst>
          </p:cNvPr>
          <p:cNvSpPr/>
          <p:nvPr/>
        </p:nvSpPr>
        <p:spPr>
          <a:xfrm rot="10800000" flipH="1" flipV="1">
            <a:off x="2590800" y="6850922"/>
            <a:ext cx="176921" cy="205275"/>
          </a:xfrm>
          <a:custGeom>
            <a:avLst/>
            <a:gdLst/>
            <a:ahLst/>
            <a:cxnLst/>
            <a:rect l="l" t="t" r="r" b="b"/>
            <a:pathLst>
              <a:path w="339624" h="339624">
                <a:moveTo>
                  <a:pt x="0" y="0"/>
                </a:moveTo>
                <a:lnTo>
                  <a:pt x="339624" y="0"/>
                </a:lnTo>
                <a:lnTo>
                  <a:pt x="339624" y="339624"/>
                </a:lnTo>
                <a:lnTo>
                  <a:pt x="0" y="3396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D4821724-120B-5F04-EE9D-BD0966525964}"/>
              </a:ext>
            </a:extLst>
          </p:cNvPr>
          <p:cNvSpPr/>
          <p:nvPr/>
        </p:nvSpPr>
        <p:spPr>
          <a:xfrm rot="3128279" flipH="1" flipV="1">
            <a:off x="3366042" y="8569549"/>
            <a:ext cx="378880" cy="515114"/>
          </a:xfrm>
          <a:custGeom>
            <a:avLst/>
            <a:gdLst/>
            <a:ahLst/>
            <a:cxnLst/>
            <a:rect l="l" t="t" r="r" b="b"/>
            <a:pathLst>
              <a:path w="339624" h="339624">
                <a:moveTo>
                  <a:pt x="0" y="0"/>
                </a:moveTo>
                <a:lnTo>
                  <a:pt x="339624" y="0"/>
                </a:lnTo>
                <a:lnTo>
                  <a:pt x="339624" y="339624"/>
                </a:lnTo>
                <a:lnTo>
                  <a:pt x="0" y="3396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145126C-3148-25A7-10A4-0DB638CDDD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460163" y="2004060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Swimming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swim?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F80717-60D5-91FA-8127-8271D612B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8" name="Picture 7" descr="No swimming flag sign">
            <a:extLst>
              <a:ext uri="{FF2B5EF4-FFF2-40B4-BE49-F238E27FC236}">
                <a16:creationId xmlns:a16="http://schemas.microsoft.com/office/drawing/2014/main" id="{CB215B91-D348-8B6F-CC80-CB809FD710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4541952"/>
            <a:ext cx="7315200" cy="4876800"/>
          </a:xfrm>
          <a:prstGeom prst="rect">
            <a:avLst/>
          </a:prstGeom>
        </p:spPr>
      </p:pic>
      <p:pic>
        <p:nvPicPr>
          <p:cNvPr id="9" name="Picture 8" descr="Green flag by the beach">
            <a:extLst>
              <a:ext uri="{FF2B5EF4-FFF2-40B4-BE49-F238E27FC236}">
                <a16:creationId xmlns:a16="http://schemas.microsoft.com/office/drawing/2014/main" id="{BD1808FA-1994-F017-D9A6-E7F0829FE7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541952"/>
            <a:ext cx="7315201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72000" y="2004060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Swinging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AF5429-37C5-E782-C9F7-C435AFAE5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8CC0116B-C5F9-123D-7353-504634E985E6}"/>
              </a:ext>
            </a:extLst>
          </p:cNvPr>
          <p:cNvSpPr/>
          <p:nvPr/>
        </p:nvSpPr>
        <p:spPr>
          <a:xfrm>
            <a:off x="1295400" y="4685459"/>
            <a:ext cx="7391401" cy="4717556"/>
          </a:xfrm>
          <a:custGeom>
            <a:avLst/>
            <a:gdLst/>
            <a:ahLst/>
            <a:cxnLst/>
            <a:rect l="l" t="t" r="r" b="b"/>
            <a:pathLst>
              <a:path w="7315200" h="4114800">
                <a:moveTo>
                  <a:pt x="0" y="0"/>
                </a:moveTo>
                <a:lnTo>
                  <a:pt x="7315200" y="0"/>
                </a:lnTo>
                <a:lnTo>
                  <a:pt x="73152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D3A84C0C-05FC-6182-F1FF-8BB9BBCE73AE}"/>
              </a:ext>
            </a:extLst>
          </p:cNvPr>
          <p:cNvSpPr/>
          <p:nvPr/>
        </p:nvSpPr>
        <p:spPr>
          <a:xfrm>
            <a:off x="9601200" y="4685459"/>
            <a:ext cx="7391399" cy="4717555"/>
          </a:xfrm>
          <a:custGeom>
            <a:avLst/>
            <a:gdLst/>
            <a:ahLst/>
            <a:cxnLst/>
            <a:rect l="l" t="t" r="r" b="b"/>
            <a:pathLst>
              <a:path w="6088301" h="4056330">
                <a:moveTo>
                  <a:pt x="0" y="0"/>
                </a:moveTo>
                <a:lnTo>
                  <a:pt x="6088301" y="0"/>
                </a:lnTo>
                <a:lnTo>
                  <a:pt x="6088301" y="4056330"/>
                </a:lnTo>
                <a:lnTo>
                  <a:pt x="0" y="40563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84808" y="1977480"/>
            <a:ext cx="5718384" cy="8089333"/>
          </a:xfrm>
          <a:custGeom>
            <a:avLst/>
            <a:gdLst/>
            <a:ahLst/>
            <a:cxnLst/>
            <a:rect l="l" t="t" r="r" b="b"/>
            <a:pathLst>
              <a:path w="5718384" h="8089333">
                <a:moveTo>
                  <a:pt x="0" y="0"/>
                </a:moveTo>
                <a:lnTo>
                  <a:pt x="5718384" y="0"/>
                </a:lnTo>
                <a:lnTo>
                  <a:pt x="5718384" y="8089333"/>
                </a:lnTo>
                <a:lnTo>
                  <a:pt x="0" y="8089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0955" y="9522023"/>
            <a:ext cx="26126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79EA4A-1C0A-3185-0FF4-D15D49342A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460163" y="2004060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Football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666059" y="9522023"/>
            <a:ext cx="49105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41</a:t>
            </a: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21E85D89-2949-AB27-AC2C-B4940021EA30}"/>
              </a:ext>
            </a:extLst>
          </p:cNvPr>
          <p:cNvSpPr/>
          <p:nvPr/>
        </p:nvSpPr>
        <p:spPr>
          <a:xfrm>
            <a:off x="914400" y="4668044"/>
            <a:ext cx="7809562" cy="4742021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4AC738D9-3FE1-1059-E5AB-F306050A5F52}"/>
              </a:ext>
            </a:extLst>
          </p:cNvPr>
          <p:cNvSpPr/>
          <p:nvPr/>
        </p:nvSpPr>
        <p:spPr>
          <a:xfrm>
            <a:off x="9677400" y="4668044"/>
            <a:ext cx="7809562" cy="4742021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74C049-E3DD-F4D5-0705-426EEDE544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9860803" y="1869494"/>
            <a:ext cx="2341509" cy="164988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5" y="0"/>
                </a:lnTo>
                <a:lnTo>
                  <a:pt x="1445445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0373202" y="3763346"/>
            <a:ext cx="1217559" cy="2042159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7" y="0"/>
                </a:lnTo>
                <a:lnTo>
                  <a:pt x="760697" y="1538174"/>
                </a:lnTo>
                <a:lnTo>
                  <a:pt x="0" y="1538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0373202" y="6049472"/>
            <a:ext cx="1777204" cy="1649885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1" y="0"/>
                </a:lnTo>
                <a:lnTo>
                  <a:pt x="1345201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6832804" y="1869494"/>
            <a:ext cx="3540398" cy="79760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1. Wash</a:t>
            </a:r>
          </a:p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2. Clean</a:t>
            </a:r>
          </a:p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3. Protect</a:t>
            </a:r>
          </a:p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4. Heal</a:t>
            </a:r>
          </a:p>
        </p:txBody>
      </p:sp>
      <p:sp>
        <p:nvSpPr>
          <p:cNvPr id="7" name="Freeform 7"/>
          <p:cNvSpPr/>
          <p:nvPr/>
        </p:nvSpPr>
        <p:spPr>
          <a:xfrm rot="161299">
            <a:off x="10422485" y="8084103"/>
            <a:ext cx="960417" cy="2123993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8" name="Group 8"/>
          <p:cNvGrpSpPr/>
          <p:nvPr/>
        </p:nvGrpSpPr>
        <p:grpSpPr>
          <a:xfrm>
            <a:off x="1394947" y="3812625"/>
            <a:ext cx="3985761" cy="398576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7662487" y="9522023"/>
            <a:ext cx="49820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41997" y="4701317"/>
            <a:ext cx="3913802" cy="2255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54"/>
              </a:lnSpc>
            </a:pPr>
            <a:r>
              <a:rPr lang="en-US" sz="6467" dirty="0">
                <a:solidFill>
                  <a:srgbClr val="FFFFFF"/>
                </a:solidFill>
                <a:latin typeface="Bebas Neue Bold"/>
              </a:rPr>
              <a:t>Steps for wounds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896A5E-4235-0BD8-8EC0-9F7C20033C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5193977" y="1484914"/>
            <a:ext cx="2906331" cy="8233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Wash 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Clean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Protect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Heal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447995" y="2363270"/>
            <a:ext cx="7975122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soapy water so it's clean as can be,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305810" y="4461432"/>
            <a:ext cx="8933887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a special spray to get rid of the nasties.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064882" y="6563949"/>
            <a:ext cx="7639874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plaster so nothing gets through,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934200" y="8662111"/>
            <a:ext cx="8030205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cream so you can be your best you!</a:t>
            </a:r>
          </a:p>
        </p:txBody>
      </p:sp>
      <p:sp>
        <p:nvSpPr>
          <p:cNvPr id="13" name="Freeform 3">
            <a:extLst>
              <a:ext uri="{FF2B5EF4-FFF2-40B4-BE49-F238E27FC236}">
                <a16:creationId xmlns:a16="http://schemas.microsoft.com/office/drawing/2014/main" id="{D2F54036-BE5E-052C-3501-5F6CF4C00EAF}"/>
              </a:ext>
            </a:extLst>
          </p:cNvPr>
          <p:cNvSpPr/>
          <p:nvPr/>
        </p:nvSpPr>
        <p:spPr>
          <a:xfrm>
            <a:off x="2551825" y="1723407"/>
            <a:ext cx="2341509" cy="164988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5" y="0"/>
                </a:lnTo>
                <a:lnTo>
                  <a:pt x="1445445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0C720360-D3ED-7E71-DBB1-A1F7BEC55792}"/>
              </a:ext>
            </a:extLst>
          </p:cNvPr>
          <p:cNvSpPr/>
          <p:nvPr/>
        </p:nvSpPr>
        <p:spPr>
          <a:xfrm>
            <a:off x="3064224" y="3617259"/>
            <a:ext cx="1217559" cy="2042159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7" y="0"/>
                </a:lnTo>
                <a:lnTo>
                  <a:pt x="760697" y="1538174"/>
                </a:lnTo>
                <a:lnTo>
                  <a:pt x="0" y="1538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ED1331DB-0C0A-DD75-7E22-6CE15321A78D}"/>
              </a:ext>
            </a:extLst>
          </p:cNvPr>
          <p:cNvSpPr/>
          <p:nvPr/>
        </p:nvSpPr>
        <p:spPr>
          <a:xfrm>
            <a:off x="3064224" y="5903385"/>
            <a:ext cx="1777204" cy="1649885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1" y="0"/>
                </a:lnTo>
                <a:lnTo>
                  <a:pt x="1345201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9F2D7F84-2675-4FA5-D6AA-25FAE466D445}"/>
              </a:ext>
            </a:extLst>
          </p:cNvPr>
          <p:cNvSpPr/>
          <p:nvPr/>
        </p:nvSpPr>
        <p:spPr>
          <a:xfrm rot="161299">
            <a:off x="3113507" y="7938016"/>
            <a:ext cx="960417" cy="2123993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A67AE7B-7713-6650-77F3-9DC3E38E5D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96305" y="2119904"/>
            <a:ext cx="5495389" cy="7804485"/>
          </a:xfrm>
          <a:custGeom>
            <a:avLst/>
            <a:gdLst/>
            <a:ahLst/>
            <a:cxnLst/>
            <a:rect l="l" t="t" r="r" b="b"/>
            <a:pathLst>
              <a:path w="5495389" h="7804485">
                <a:moveTo>
                  <a:pt x="0" y="0"/>
                </a:moveTo>
                <a:lnTo>
                  <a:pt x="5495390" y="0"/>
                </a:lnTo>
                <a:lnTo>
                  <a:pt x="5495390" y="7804485"/>
                </a:lnTo>
                <a:lnTo>
                  <a:pt x="0" y="78044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890577" y="5390496"/>
            <a:ext cx="380243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5B3585-3929-3108-401C-BA1F26EA9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81375" y="2295202"/>
            <a:ext cx="5325250" cy="7550354"/>
          </a:xfrm>
          <a:custGeom>
            <a:avLst/>
            <a:gdLst/>
            <a:ahLst/>
            <a:cxnLst/>
            <a:rect l="l" t="t" r="r" b="b"/>
            <a:pathLst>
              <a:path w="5325250" h="7550354">
                <a:moveTo>
                  <a:pt x="0" y="0"/>
                </a:moveTo>
                <a:lnTo>
                  <a:pt x="5325250" y="0"/>
                </a:lnTo>
                <a:lnTo>
                  <a:pt x="5325250" y="7550354"/>
                </a:lnTo>
                <a:lnTo>
                  <a:pt x="0" y="75503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7927E4-0D15-24F7-6B2C-627F5637E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838200" y="346852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7962900"/>
            <a:ext cx="62484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3 – Emergencies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65584" y="6482149"/>
            <a:ext cx="5451220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chemeClr val="bg1"/>
                </a:solidFill>
                <a:latin typeface="Benedict"/>
              </a:rPr>
              <a:t>Year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30544-8475-6A21-D4D5-C28AC2FDB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653DA7A4-6FA9-F3D3-9DE0-2E27F28A4419}"/>
              </a:ext>
            </a:extLst>
          </p:cNvPr>
          <p:cNvSpPr txBox="1"/>
          <p:nvPr/>
        </p:nvSpPr>
        <p:spPr>
          <a:xfrm>
            <a:off x="15316200" y="9486900"/>
            <a:ext cx="25908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Ages 6-7</a:t>
            </a:r>
          </a:p>
        </p:txBody>
      </p:sp>
    </p:spTree>
    <p:extLst>
      <p:ext uri="{BB962C8B-B14F-4D97-AF65-F5344CB8AC3E}">
        <p14:creationId xmlns:p14="http://schemas.microsoft.com/office/powerpoint/2010/main" val="27076382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124200" y="3564359"/>
            <a:ext cx="12039600" cy="5968593"/>
          </a:xfrm>
          <a:custGeom>
            <a:avLst/>
            <a:gdLst/>
            <a:ahLst/>
            <a:cxnLst/>
            <a:rect l="l" t="t" r="r" b="b"/>
            <a:pathLst>
              <a:path w="7315200" h="3986784">
                <a:moveTo>
                  <a:pt x="0" y="0"/>
                </a:moveTo>
                <a:lnTo>
                  <a:pt x="7315200" y="0"/>
                </a:lnTo>
                <a:lnTo>
                  <a:pt x="7315200" y="3986784"/>
                </a:lnTo>
                <a:lnTo>
                  <a:pt x="0" y="39867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800600" y="2400300"/>
            <a:ext cx="91489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BFC2E8-810E-85CC-9A5D-729A97A08B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724400" y="3237477"/>
            <a:ext cx="9067800" cy="7073335"/>
          </a:xfrm>
          <a:custGeom>
            <a:avLst/>
            <a:gdLst/>
            <a:ahLst/>
            <a:cxnLst/>
            <a:rect l="l" t="t" r="r" b="b"/>
            <a:pathLst>
              <a:path w="7073072" h="5640775">
                <a:moveTo>
                  <a:pt x="0" y="0"/>
                </a:moveTo>
                <a:lnTo>
                  <a:pt x="7073072" y="0"/>
                </a:lnTo>
                <a:lnTo>
                  <a:pt x="7073072" y="5640775"/>
                </a:lnTo>
                <a:lnTo>
                  <a:pt x="0" y="56407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715000" y="2004060"/>
            <a:ext cx="73201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0581" y="9522023"/>
            <a:ext cx="522015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675EB-F47E-CDB2-496B-315A3D716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895975" y="3667667"/>
            <a:ext cx="7165291" cy="6434746"/>
          </a:xfrm>
          <a:custGeom>
            <a:avLst/>
            <a:gdLst/>
            <a:ahLst/>
            <a:cxnLst/>
            <a:rect l="l" t="t" r="r" b="b"/>
            <a:pathLst>
              <a:path w="4000474" h="5406046">
                <a:moveTo>
                  <a:pt x="0" y="0"/>
                </a:moveTo>
                <a:lnTo>
                  <a:pt x="4000474" y="0"/>
                </a:lnTo>
                <a:lnTo>
                  <a:pt x="4000474" y="5406046"/>
                </a:lnTo>
                <a:lnTo>
                  <a:pt x="0" y="54060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255309" y="2262279"/>
            <a:ext cx="77773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42247" y="9522023"/>
            <a:ext cx="53868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AAF163-4DA7-F1D2-3651-2B7EDA2997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267200" y="3784065"/>
            <a:ext cx="8763000" cy="6272728"/>
          </a:xfrm>
          <a:custGeom>
            <a:avLst/>
            <a:gdLst/>
            <a:ahLst/>
            <a:cxnLst/>
            <a:rect l="l" t="t" r="r" b="b"/>
            <a:pathLst>
              <a:path w="5129772" h="5214507">
                <a:moveTo>
                  <a:pt x="0" y="0"/>
                </a:moveTo>
                <a:lnTo>
                  <a:pt x="5129772" y="0"/>
                </a:lnTo>
                <a:lnTo>
                  <a:pt x="5129772" y="5214507"/>
                </a:lnTo>
                <a:lnTo>
                  <a:pt x="0" y="52145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445809" y="2171700"/>
            <a:ext cx="73963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2AE922-F34A-F6A1-1E8A-0F635949F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943600" y="2210611"/>
            <a:ext cx="6908602" cy="7634945"/>
            <a:chOff x="-1354931" y="-126517"/>
            <a:chExt cx="9211470" cy="10179926"/>
          </a:xfrm>
        </p:grpSpPr>
        <p:sp>
          <p:nvSpPr>
            <p:cNvPr id="4" name="TextBox 4"/>
            <p:cNvSpPr txBox="1"/>
            <p:nvPr/>
          </p:nvSpPr>
          <p:spPr>
            <a:xfrm>
              <a:off x="-1354931" y="-126517"/>
              <a:ext cx="92114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7784006" y="9522023"/>
            <a:ext cx="255166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</a:t>
            </a: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1F2170F3-B1B2-BA71-9832-1D986AA786AB}"/>
              </a:ext>
            </a:extLst>
          </p:cNvPr>
          <p:cNvSpPr/>
          <p:nvPr/>
        </p:nvSpPr>
        <p:spPr>
          <a:xfrm>
            <a:off x="9998753" y="4011466"/>
            <a:ext cx="6667397" cy="4743413"/>
          </a:xfrm>
          <a:custGeom>
            <a:avLst/>
            <a:gdLst/>
            <a:ahLst/>
            <a:cxnLst/>
            <a:rect l="l" t="t" r="r" b="b"/>
            <a:pathLst>
              <a:path w="6013706" h="4006632">
                <a:moveTo>
                  <a:pt x="0" y="0"/>
                </a:moveTo>
                <a:lnTo>
                  <a:pt x="6013707" y="0"/>
                </a:lnTo>
                <a:lnTo>
                  <a:pt x="6013707" y="4006632"/>
                </a:lnTo>
                <a:lnTo>
                  <a:pt x="0" y="40066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7" name="Group 7">
            <a:extLst>
              <a:ext uri="{FF2B5EF4-FFF2-40B4-BE49-F238E27FC236}">
                <a16:creationId xmlns:a16="http://schemas.microsoft.com/office/drawing/2014/main" id="{B94BA8B3-25F5-24E9-CB19-2A32E04FF07C}"/>
              </a:ext>
            </a:extLst>
          </p:cNvPr>
          <p:cNvGrpSpPr/>
          <p:nvPr/>
        </p:nvGrpSpPr>
        <p:grpSpPr>
          <a:xfrm>
            <a:off x="1529890" y="4011466"/>
            <a:ext cx="6667397" cy="4743413"/>
            <a:chOff x="0" y="0"/>
            <a:chExt cx="8018275" cy="5342176"/>
          </a:xfrm>
        </p:grpSpPr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1B79BE27-5879-D056-5662-CD401E7DA228}"/>
                </a:ext>
              </a:extLst>
            </p:cNvPr>
            <p:cNvSpPr/>
            <p:nvPr/>
          </p:nvSpPr>
          <p:spPr>
            <a:xfrm>
              <a:off x="0" y="0"/>
              <a:ext cx="8018275" cy="5342176"/>
            </a:xfrm>
            <a:custGeom>
              <a:avLst/>
              <a:gdLst/>
              <a:ahLst/>
              <a:cxnLst/>
              <a:rect l="l" t="t" r="r" b="b"/>
              <a:pathLst>
                <a:path w="8018275" h="5342176">
                  <a:moveTo>
                    <a:pt x="0" y="0"/>
                  </a:moveTo>
                  <a:lnTo>
                    <a:pt x="8018275" y="0"/>
                  </a:lnTo>
                  <a:lnTo>
                    <a:pt x="8018275" y="5342176"/>
                  </a:lnTo>
                  <a:lnTo>
                    <a:pt x="0" y="5342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44F55491-B1CD-A257-0451-9B0FF254DA44}"/>
                </a:ext>
              </a:extLst>
            </p:cNvPr>
            <p:cNvSpPr/>
            <p:nvPr/>
          </p:nvSpPr>
          <p:spPr>
            <a:xfrm rot="-1016928">
              <a:off x="2228117" y="1321344"/>
              <a:ext cx="450189" cy="311756"/>
            </a:xfrm>
            <a:custGeom>
              <a:avLst/>
              <a:gdLst/>
              <a:ahLst/>
              <a:cxnLst/>
              <a:rect l="l" t="t" r="r" b="b"/>
              <a:pathLst>
                <a:path w="450189" h="311756">
                  <a:moveTo>
                    <a:pt x="0" y="0"/>
                  </a:moveTo>
                  <a:lnTo>
                    <a:pt x="450189" y="0"/>
                  </a:lnTo>
                  <a:lnTo>
                    <a:pt x="450189" y="311756"/>
                  </a:lnTo>
                  <a:lnTo>
                    <a:pt x="0" y="3117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36184590-6289-05E5-16DD-BDD0754D02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800600" y="3228815"/>
            <a:ext cx="9084858" cy="7239000"/>
          </a:xfrm>
          <a:custGeom>
            <a:avLst/>
            <a:gdLst/>
            <a:ahLst/>
            <a:cxnLst/>
            <a:rect l="l" t="t" r="r" b="b"/>
            <a:pathLst>
              <a:path w="6434916" h="5340980">
                <a:moveTo>
                  <a:pt x="0" y="0"/>
                </a:moveTo>
                <a:lnTo>
                  <a:pt x="6434916" y="0"/>
                </a:lnTo>
                <a:lnTo>
                  <a:pt x="6434916" y="5340980"/>
                </a:lnTo>
                <a:lnTo>
                  <a:pt x="0" y="53409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606738" y="2171700"/>
            <a:ext cx="74725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BF9C46-7822-0391-70FA-414E32721A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752600" y="3952385"/>
            <a:ext cx="10851818" cy="6111928"/>
          </a:xfrm>
          <a:custGeom>
            <a:avLst/>
            <a:gdLst/>
            <a:ahLst/>
            <a:cxnLst/>
            <a:rect l="l" t="t" r="r" b="b"/>
            <a:pathLst>
              <a:path w="7315200" h="3977640">
                <a:moveTo>
                  <a:pt x="0" y="0"/>
                </a:moveTo>
                <a:lnTo>
                  <a:pt x="7315200" y="0"/>
                </a:lnTo>
                <a:lnTo>
                  <a:pt x="7315200" y="3977640"/>
                </a:lnTo>
                <a:lnTo>
                  <a:pt x="0" y="3977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 flipH="1">
            <a:off x="9372600" y="4381500"/>
            <a:ext cx="7759538" cy="3352800"/>
          </a:xfrm>
          <a:custGeom>
            <a:avLst/>
            <a:gdLst/>
            <a:ahLst/>
            <a:cxnLst/>
            <a:rect l="l" t="t" r="r" b="b"/>
            <a:pathLst>
              <a:path w="4541705" h="2855597">
                <a:moveTo>
                  <a:pt x="4541706" y="0"/>
                </a:moveTo>
                <a:lnTo>
                  <a:pt x="0" y="0"/>
                </a:lnTo>
                <a:lnTo>
                  <a:pt x="0" y="2855598"/>
                </a:lnTo>
                <a:lnTo>
                  <a:pt x="4541706" y="2855598"/>
                </a:lnTo>
                <a:lnTo>
                  <a:pt x="4541706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5181600" y="2051487"/>
            <a:ext cx="88441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63AD65-436F-A18F-2EAF-32D40C80D4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599009-4A65-B72D-DACB-FA6D10E87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233420" y="3959359"/>
            <a:ext cx="9432565" cy="5280069"/>
          </a:xfrm>
          <a:custGeom>
            <a:avLst/>
            <a:gdLst/>
            <a:ahLst/>
            <a:cxnLst/>
            <a:rect l="l" t="t" r="r" b="b"/>
            <a:pathLst>
              <a:path w="5991149" h="4114800">
                <a:moveTo>
                  <a:pt x="0" y="0"/>
                </a:moveTo>
                <a:lnTo>
                  <a:pt x="5991149" y="0"/>
                </a:lnTo>
                <a:lnTo>
                  <a:pt x="599114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841225" y="2004060"/>
            <a:ext cx="1816319" cy="685403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384433" y="2100895"/>
            <a:ext cx="125178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81851" y="5638394"/>
            <a:ext cx="6196279" cy="2487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are at home and see something in the oven catch on fire</a:t>
            </a:r>
            <a:r>
              <a:rPr lang="en-US" sz="4553" dirty="0">
                <a:solidFill>
                  <a:srgbClr val="000000"/>
                </a:solidFill>
                <a:latin typeface="Canva Student Font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12C951-0728-9C6C-737F-28EC6ACA01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B36D774-7B7E-8110-48A5-B662E3477A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44000" y="4314609"/>
            <a:ext cx="998728" cy="3768784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7714C421-8956-F7EE-F8E1-0AF311DF39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615720" y="4314609"/>
            <a:ext cx="556949" cy="2101693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7364313">
            <a:off x="2665528" y="3059942"/>
            <a:ext cx="5698338" cy="9040084"/>
          </a:xfrm>
          <a:custGeom>
            <a:avLst/>
            <a:gdLst/>
            <a:ahLst/>
            <a:cxnLst/>
            <a:rect l="l" t="t" r="r" b="b"/>
            <a:pathLst>
              <a:path w="3692287" h="6008159">
                <a:moveTo>
                  <a:pt x="0" y="0"/>
                </a:moveTo>
                <a:lnTo>
                  <a:pt x="3692286" y="0"/>
                </a:lnTo>
                <a:lnTo>
                  <a:pt x="3692286" y="6008159"/>
                </a:lnTo>
                <a:lnTo>
                  <a:pt x="0" y="60081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343400" y="2379583"/>
            <a:ext cx="106890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982200" y="5470853"/>
            <a:ext cx="7162800" cy="2487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an elderly man laying on the ground and he does not respond to you.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3D5443-8D4A-B653-A184-462AD99001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972800" y="3257525"/>
            <a:ext cx="6154342" cy="7029475"/>
          </a:xfrm>
          <a:custGeom>
            <a:avLst/>
            <a:gdLst/>
            <a:ahLst/>
            <a:cxnLst/>
            <a:rect l="l" t="t" r="r" b="b"/>
            <a:pathLst>
              <a:path w="4679024" h="4984313">
                <a:moveTo>
                  <a:pt x="0" y="0"/>
                </a:moveTo>
                <a:lnTo>
                  <a:pt x="4679025" y="0"/>
                </a:lnTo>
                <a:lnTo>
                  <a:pt x="4679025" y="4984313"/>
                </a:lnTo>
                <a:lnTo>
                  <a:pt x="0" y="49843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3733800" y="2302901"/>
            <a:ext cx="114510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76400" y="4987010"/>
            <a:ext cx="7612968" cy="33085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your friend getting swept out further into the sea. They are struggling to stay afloat.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77754F-7F8F-E854-084D-20F2540C0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88900" y="2119089"/>
            <a:ext cx="5510199" cy="7806116"/>
          </a:xfrm>
          <a:custGeom>
            <a:avLst/>
            <a:gdLst/>
            <a:ahLst/>
            <a:cxnLst/>
            <a:rect l="l" t="t" r="r" b="b"/>
            <a:pathLst>
              <a:path w="5510199" h="7806116">
                <a:moveTo>
                  <a:pt x="0" y="0"/>
                </a:moveTo>
                <a:lnTo>
                  <a:pt x="5510200" y="0"/>
                </a:lnTo>
                <a:lnTo>
                  <a:pt x="5510200" y="7806116"/>
                </a:lnTo>
                <a:lnTo>
                  <a:pt x="0" y="78061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759646" y="5390496"/>
            <a:ext cx="406429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3.2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CBA71F-5E3C-1F4D-48CE-7049F0231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3.2 answers</a:t>
            </a: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4E7D4577-C611-2B8B-056C-A704CA0E2937}"/>
              </a:ext>
            </a:extLst>
          </p:cNvPr>
          <p:cNvSpPr/>
          <p:nvPr/>
        </p:nvSpPr>
        <p:spPr>
          <a:xfrm>
            <a:off x="6388900" y="2119089"/>
            <a:ext cx="5510199" cy="7806116"/>
          </a:xfrm>
          <a:custGeom>
            <a:avLst/>
            <a:gdLst/>
            <a:ahLst/>
            <a:cxnLst/>
            <a:rect l="l" t="t" r="r" b="b"/>
            <a:pathLst>
              <a:path w="5510199" h="7806116">
                <a:moveTo>
                  <a:pt x="0" y="0"/>
                </a:moveTo>
                <a:lnTo>
                  <a:pt x="5510200" y="0"/>
                </a:lnTo>
                <a:lnTo>
                  <a:pt x="5510200" y="7806116"/>
                </a:lnTo>
                <a:lnTo>
                  <a:pt x="0" y="78061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92F5DB8-726B-253A-79D1-70056F952D26}"/>
              </a:ext>
            </a:extLst>
          </p:cNvPr>
          <p:cNvSpPr txBox="1"/>
          <p:nvPr/>
        </p:nvSpPr>
        <p:spPr>
          <a:xfrm>
            <a:off x="7277142" y="3390900"/>
            <a:ext cx="32766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5400" dirty="0">
                <a:solidFill>
                  <a:srgbClr val="C00000"/>
                </a:solidFill>
                <a:latin typeface="Canva Student Font"/>
              </a:rPr>
              <a:t>9 9 9</a:t>
            </a:r>
            <a:endParaRPr lang="en-US" sz="6544" dirty="0">
              <a:solidFill>
                <a:srgbClr val="C00000"/>
              </a:solidFill>
              <a:latin typeface="Canva Student Font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C726A0DD-2E7D-D5A6-C762-D66451620406}"/>
              </a:ext>
            </a:extLst>
          </p:cNvPr>
          <p:cNvSpPr txBox="1"/>
          <p:nvPr/>
        </p:nvSpPr>
        <p:spPr>
          <a:xfrm>
            <a:off x="5329132" y="4607534"/>
            <a:ext cx="4064298" cy="109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C00000"/>
                </a:solidFill>
                <a:latin typeface="Canva Student Font"/>
              </a:rPr>
              <a:t>Fire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ED72E7DC-D654-7C7B-55D0-97F299BB723A}"/>
              </a:ext>
            </a:extLst>
          </p:cNvPr>
          <p:cNvSpPr txBox="1"/>
          <p:nvPr/>
        </p:nvSpPr>
        <p:spPr>
          <a:xfrm>
            <a:off x="7111850" y="4590040"/>
            <a:ext cx="4064298" cy="109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C00000"/>
                </a:solidFill>
                <a:latin typeface="Canva Student Font"/>
              </a:rPr>
              <a:t>Police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1A78BF2E-D253-0A52-74D3-79AD8C40B217}"/>
              </a:ext>
            </a:extLst>
          </p:cNvPr>
          <p:cNvSpPr txBox="1"/>
          <p:nvPr/>
        </p:nvSpPr>
        <p:spPr>
          <a:xfrm>
            <a:off x="8935107" y="4553216"/>
            <a:ext cx="4064298" cy="109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C00000"/>
                </a:solidFill>
                <a:latin typeface="Canva Student Font"/>
              </a:rPr>
              <a:t>Ambulance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3E9BB2-833B-D781-36DB-36ACB70A5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54253D-058F-2583-3B24-6F147D36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D2FA14-95BB-5246-15DB-62873D82E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89878" y="56646"/>
            <a:ext cx="3985761" cy="398576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8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7792" y="3885135"/>
            <a:ext cx="1460480" cy="1770278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499647" y="7266862"/>
            <a:ext cx="1427680" cy="1232714"/>
          </a:xfrm>
          <a:custGeom>
            <a:avLst/>
            <a:gdLst/>
            <a:ahLst/>
            <a:cxnLst/>
            <a:rect l="l" t="t" r="r" b="b"/>
            <a:pathLst>
              <a:path w="1136811" h="1021709">
                <a:moveTo>
                  <a:pt x="0" y="0"/>
                </a:moveTo>
                <a:lnTo>
                  <a:pt x="1136811" y="0"/>
                </a:lnTo>
                <a:lnTo>
                  <a:pt x="1136811" y="1021709"/>
                </a:lnTo>
                <a:lnTo>
                  <a:pt x="0" y="1021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502879" y="4039386"/>
            <a:ext cx="16589685" cy="5926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Take a deep breath and try to calm down.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Call </a:t>
            </a: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999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(ONLY if it is a real emergency)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Listen to the other person and answer all their questions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Stay on the phone until they say it is ok to hang up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24996" y="609539"/>
            <a:ext cx="3315525" cy="2879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6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7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+mn-ea"/>
                <a:cs typeface="+mn-cs"/>
              </a:rPr>
              <a:t>important steps in an emergency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600992-77B9-9578-126E-F1533A25BB66}"/>
              </a:ext>
            </a:extLst>
          </p:cNvPr>
          <p:cNvGrpSpPr/>
          <p:nvPr/>
        </p:nvGrpSpPr>
        <p:grpSpPr>
          <a:xfrm>
            <a:off x="499647" y="8722595"/>
            <a:ext cx="1460480" cy="1427680"/>
            <a:chOff x="1016942" y="8861998"/>
            <a:chExt cx="1054003" cy="1136802"/>
          </a:xfrm>
        </p:grpSpPr>
        <p:sp>
          <p:nvSpPr>
            <p:cNvPr id="12" name="Freeform 12"/>
            <p:cNvSpPr/>
            <p:nvPr/>
          </p:nvSpPr>
          <p:spPr>
            <a:xfrm>
              <a:off x="1016942" y="8861998"/>
              <a:ext cx="1054003" cy="1136802"/>
            </a:xfrm>
            <a:custGeom>
              <a:avLst/>
              <a:gdLst/>
              <a:ahLst/>
              <a:cxnLst/>
              <a:rect l="l" t="t" r="r" b="b"/>
              <a:pathLst>
                <a:path w="1212952" h="1414521">
                  <a:moveTo>
                    <a:pt x="0" y="0"/>
                  </a:moveTo>
                  <a:lnTo>
                    <a:pt x="1212952" y="0"/>
                  </a:lnTo>
                  <a:lnTo>
                    <a:pt x="1212952" y="1414521"/>
                  </a:lnTo>
                  <a:lnTo>
                    <a:pt x="0" y="1414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2F2280-933D-18AF-6AF7-F6F1880B7AA6}"/>
                </a:ext>
              </a:extLst>
            </p:cNvPr>
            <p:cNvSpPr/>
            <p:nvPr/>
          </p:nvSpPr>
          <p:spPr>
            <a:xfrm>
              <a:off x="1392949" y="8956342"/>
              <a:ext cx="458084" cy="227222"/>
            </a:xfrm>
            <a:prstGeom prst="rect">
              <a:avLst/>
            </a:prstGeom>
            <a:solidFill>
              <a:srgbClr val="29B6F6"/>
            </a:solidFill>
            <a:ln>
              <a:solidFill>
                <a:srgbClr val="29B6F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999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0" name="Graphic 19" descr="Telephone with solid fill">
            <a:extLst>
              <a:ext uri="{FF2B5EF4-FFF2-40B4-BE49-F238E27FC236}">
                <a16:creationId xmlns:a16="http://schemas.microsoft.com/office/drawing/2014/main" id="{09F45059-182B-856C-1DE7-6ECC4C7505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885" y="5426567"/>
            <a:ext cx="1840295" cy="184029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10279127"/>
          </a:xfrm>
          <a:custGeom>
            <a:avLst/>
            <a:gdLst/>
            <a:ahLst/>
            <a:cxnLst/>
            <a:rect l="l" t="t" r="r" b="b"/>
            <a:pathLst>
              <a:path w="18447268" h="12613320">
                <a:moveTo>
                  <a:pt x="0" y="0"/>
                </a:moveTo>
                <a:lnTo>
                  <a:pt x="18447268" y="0"/>
                </a:lnTo>
                <a:lnTo>
                  <a:pt x="18447268" y="12613320"/>
                </a:lnTo>
                <a:lnTo>
                  <a:pt x="0" y="126133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 rot="-428824">
            <a:off x="715257" y="4483498"/>
            <a:ext cx="16936420" cy="2778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27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527" b="0" i="0" u="none" strike="noStrike" kern="1200" cap="none" spc="-1914" normalizeH="0" baseline="0" noProof="0" dirty="0">
                <a:ln>
                  <a:noFill/>
                </a:ln>
                <a:solidFill>
                  <a:srgbClr val="FFDE59"/>
                </a:solidFill>
                <a:effectLst/>
                <a:uLnTx/>
                <a:uFillTx/>
                <a:latin typeface="Carlsons Script"/>
                <a:ea typeface="+mn-ea"/>
                <a:cs typeface="+mn-cs"/>
              </a:rPr>
              <a:t>Congratulations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5D3CDA-FB01-5C37-D4C3-A1BF024E0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866"/>
            <a:ext cx="18288000" cy="20421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9467" y="7549874"/>
            <a:ext cx="182880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60034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on completing the Year 2 Elastoplast Kids First Aid Programme!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E8507-5503-1358-1E09-AAF9CAB81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638800" y="2210611"/>
            <a:ext cx="7289602" cy="7634945"/>
            <a:chOff x="-1761331" y="-126517"/>
            <a:chExt cx="9719470" cy="10179926"/>
          </a:xfrm>
        </p:grpSpPr>
        <p:sp>
          <p:nvSpPr>
            <p:cNvPr id="4" name="TextBox 4"/>
            <p:cNvSpPr txBox="1"/>
            <p:nvPr/>
          </p:nvSpPr>
          <p:spPr>
            <a:xfrm>
              <a:off x="-1761331" y="-126517"/>
              <a:ext cx="97194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7772732" y="9522023"/>
            <a:ext cx="27771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</a:t>
            </a:r>
          </a:p>
        </p:txBody>
      </p:sp>
      <p:sp>
        <p:nvSpPr>
          <p:cNvPr id="7" name="Freeform 7"/>
          <p:cNvSpPr/>
          <p:nvPr/>
        </p:nvSpPr>
        <p:spPr>
          <a:xfrm>
            <a:off x="9945885" y="4000501"/>
            <a:ext cx="7289602" cy="5010194"/>
          </a:xfrm>
          <a:custGeom>
            <a:avLst/>
            <a:gdLst/>
            <a:ahLst/>
            <a:cxnLst/>
            <a:rect l="l" t="t" r="r" b="b"/>
            <a:pathLst>
              <a:path w="6974471" h="4655459">
                <a:moveTo>
                  <a:pt x="0" y="0"/>
                </a:moveTo>
                <a:lnTo>
                  <a:pt x="6974471" y="0"/>
                </a:lnTo>
                <a:lnTo>
                  <a:pt x="6974471" y="4655459"/>
                </a:lnTo>
                <a:lnTo>
                  <a:pt x="0" y="46554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8" name="Group 8"/>
          <p:cNvGrpSpPr/>
          <p:nvPr/>
        </p:nvGrpSpPr>
        <p:grpSpPr>
          <a:xfrm>
            <a:off x="1028700" y="4000501"/>
            <a:ext cx="7289602" cy="5010194"/>
            <a:chOff x="0" y="0"/>
            <a:chExt cx="9299295" cy="620727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299295" cy="6207279"/>
            </a:xfrm>
            <a:custGeom>
              <a:avLst/>
              <a:gdLst/>
              <a:ahLst/>
              <a:cxnLst/>
              <a:rect l="l" t="t" r="r" b="b"/>
              <a:pathLst>
                <a:path w="9299295" h="6207279">
                  <a:moveTo>
                    <a:pt x="0" y="0"/>
                  </a:moveTo>
                  <a:lnTo>
                    <a:pt x="9299295" y="0"/>
                  </a:lnTo>
                  <a:lnTo>
                    <a:pt x="9299295" y="6207279"/>
                  </a:lnTo>
                  <a:lnTo>
                    <a:pt x="0" y="62072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1172210" y="2200370"/>
              <a:ext cx="3183890" cy="996950"/>
              <a:chOff x="0" y="0"/>
              <a:chExt cx="3183890" cy="9969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49530" y="46990"/>
                <a:ext cx="3111500" cy="902970"/>
              </a:xfrm>
              <a:custGeom>
                <a:avLst/>
                <a:gdLst/>
                <a:ahLst/>
                <a:cxnLst/>
                <a:rect l="l" t="t" r="r" b="b"/>
                <a:pathLst>
                  <a:path w="3111500" h="902970">
                    <a:moveTo>
                      <a:pt x="2741930" y="66040"/>
                    </a:moveTo>
                    <a:cubicBezTo>
                      <a:pt x="2870200" y="72390"/>
                      <a:pt x="3054350" y="148590"/>
                      <a:pt x="3083560" y="224790"/>
                    </a:cubicBezTo>
                    <a:cubicBezTo>
                      <a:pt x="3111500" y="297180"/>
                      <a:pt x="3056890" y="443230"/>
                      <a:pt x="2998470" y="497840"/>
                    </a:cubicBezTo>
                    <a:cubicBezTo>
                      <a:pt x="2945130" y="548640"/>
                      <a:pt x="2844800" y="548640"/>
                      <a:pt x="2763520" y="558800"/>
                    </a:cubicBezTo>
                    <a:cubicBezTo>
                      <a:pt x="2679700" y="568960"/>
                      <a:pt x="2586990" y="554990"/>
                      <a:pt x="2503170" y="556260"/>
                    </a:cubicBezTo>
                    <a:cubicBezTo>
                      <a:pt x="2423160" y="557530"/>
                      <a:pt x="2348230" y="563880"/>
                      <a:pt x="2269490" y="565150"/>
                    </a:cubicBezTo>
                    <a:cubicBezTo>
                      <a:pt x="2190750" y="566420"/>
                      <a:pt x="2103120" y="562610"/>
                      <a:pt x="2033270" y="562610"/>
                    </a:cubicBezTo>
                    <a:cubicBezTo>
                      <a:pt x="1977390" y="562610"/>
                      <a:pt x="1922780" y="566420"/>
                      <a:pt x="1882140" y="566420"/>
                    </a:cubicBezTo>
                    <a:cubicBezTo>
                      <a:pt x="1854200" y="566420"/>
                      <a:pt x="1836420" y="566420"/>
                      <a:pt x="1813560" y="562610"/>
                    </a:cubicBezTo>
                    <a:cubicBezTo>
                      <a:pt x="1791970" y="558800"/>
                      <a:pt x="1769110" y="551180"/>
                      <a:pt x="1748790" y="541020"/>
                    </a:cubicBezTo>
                    <a:cubicBezTo>
                      <a:pt x="1728470" y="532130"/>
                      <a:pt x="1709420" y="519430"/>
                      <a:pt x="1691640" y="505460"/>
                    </a:cubicBezTo>
                    <a:cubicBezTo>
                      <a:pt x="1673860" y="491490"/>
                      <a:pt x="1657350" y="474980"/>
                      <a:pt x="1643380" y="457200"/>
                    </a:cubicBezTo>
                    <a:cubicBezTo>
                      <a:pt x="1629410" y="439420"/>
                      <a:pt x="1617980" y="419100"/>
                      <a:pt x="1609090" y="398780"/>
                    </a:cubicBezTo>
                    <a:cubicBezTo>
                      <a:pt x="1600200" y="378460"/>
                      <a:pt x="1593850" y="355600"/>
                      <a:pt x="1590040" y="332740"/>
                    </a:cubicBezTo>
                    <a:cubicBezTo>
                      <a:pt x="1586230" y="311150"/>
                      <a:pt x="1584960" y="288290"/>
                      <a:pt x="1586230" y="265430"/>
                    </a:cubicBezTo>
                    <a:cubicBezTo>
                      <a:pt x="1587500" y="242570"/>
                      <a:pt x="1591310" y="219710"/>
                      <a:pt x="1598930" y="198120"/>
                    </a:cubicBezTo>
                    <a:cubicBezTo>
                      <a:pt x="1605280" y="176530"/>
                      <a:pt x="1616710" y="156210"/>
                      <a:pt x="1628140" y="137160"/>
                    </a:cubicBezTo>
                    <a:cubicBezTo>
                      <a:pt x="1639570" y="118110"/>
                      <a:pt x="1653540" y="99060"/>
                      <a:pt x="1670050" y="83820"/>
                    </a:cubicBezTo>
                    <a:cubicBezTo>
                      <a:pt x="1686560" y="67310"/>
                      <a:pt x="1705610" y="53340"/>
                      <a:pt x="1724660" y="41910"/>
                    </a:cubicBezTo>
                    <a:cubicBezTo>
                      <a:pt x="1743710" y="30480"/>
                      <a:pt x="1765300" y="21590"/>
                      <a:pt x="1786890" y="15240"/>
                    </a:cubicBezTo>
                    <a:cubicBezTo>
                      <a:pt x="1808480" y="8890"/>
                      <a:pt x="1824990" y="1270"/>
                      <a:pt x="1852930" y="3810"/>
                    </a:cubicBezTo>
                    <a:cubicBezTo>
                      <a:pt x="1901190" y="7620"/>
                      <a:pt x="2007870" y="44450"/>
                      <a:pt x="2048510" y="69850"/>
                    </a:cubicBezTo>
                    <a:cubicBezTo>
                      <a:pt x="2072640" y="85090"/>
                      <a:pt x="2081530" y="100330"/>
                      <a:pt x="2095500" y="118110"/>
                    </a:cubicBezTo>
                    <a:cubicBezTo>
                      <a:pt x="2109470" y="135890"/>
                      <a:pt x="2120900" y="156210"/>
                      <a:pt x="2129790" y="176530"/>
                    </a:cubicBezTo>
                    <a:cubicBezTo>
                      <a:pt x="2138680" y="196850"/>
                      <a:pt x="2145030" y="219710"/>
                      <a:pt x="2148840" y="242570"/>
                    </a:cubicBezTo>
                    <a:cubicBezTo>
                      <a:pt x="2152650" y="264160"/>
                      <a:pt x="2153920" y="287020"/>
                      <a:pt x="2152650" y="309880"/>
                    </a:cubicBezTo>
                    <a:cubicBezTo>
                      <a:pt x="2151380" y="332740"/>
                      <a:pt x="2146300" y="355600"/>
                      <a:pt x="2138680" y="377190"/>
                    </a:cubicBezTo>
                    <a:cubicBezTo>
                      <a:pt x="2131060" y="398780"/>
                      <a:pt x="2120900" y="419100"/>
                      <a:pt x="2109470" y="438150"/>
                    </a:cubicBezTo>
                    <a:cubicBezTo>
                      <a:pt x="2098040" y="457200"/>
                      <a:pt x="2084070" y="476250"/>
                      <a:pt x="2067560" y="491490"/>
                    </a:cubicBezTo>
                    <a:cubicBezTo>
                      <a:pt x="2051050" y="506730"/>
                      <a:pt x="2032000" y="520700"/>
                      <a:pt x="2012950" y="532130"/>
                    </a:cubicBezTo>
                    <a:cubicBezTo>
                      <a:pt x="1993900" y="543560"/>
                      <a:pt x="1972310" y="553720"/>
                      <a:pt x="1950720" y="560070"/>
                    </a:cubicBezTo>
                    <a:cubicBezTo>
                      <a:pt x="1929130" y="566420"/>
                      <a:pt x="1906270" y="568960"/>
                      <a:pt x="1883410" y="570230"/>
                    </a:cubicBezTo>
                    <a:cubicBezTo>
                      <a:pt x="1860550" y="571500"/>
                      <a:pt x="1837690" y="568960"/>
                      <a:pt x="1816100" y="565150"/>
                    </a:cubicBezTo>
                    <a:cubicBezTo>
                      <a:pt x="1794510" y="561340"/>
                      <a:pt x="1771650" y="553720"/>
                      <a:pt x="1751330" y="544830"/>
                    </a:cubicBezTo>
                    <a:cubicBezTo>
                      <a:pt x="1731010" y="534670"/>
                      <a:pt x="1719580" y="509270"/>
                      <a:pt x="1692910" y="508000"/>
                    </a:cubicBezTo>
                    <a:cubicBezTo>
                      <a:pt x="1640840" y="505460"/>
                      <a:pt x="1539240" y="603250"/>
                      <a:pt x="1457960" y="632460"/>
                    </a:cubicBezTo>
                    <a:cubicBezTo>
                      <a:pt x="1380490" y="660400"/>
                      <a:pt x="1297940" y="664210"/>
                      <a:pt x="1219200" y="684530"/>
                    </a:cubicBezTo>
                    <a:cubicBezTo>
                      <a:pt x="1143000" y="703580"/>
                      <a:pt x="1068070" y="728980"/>
                      <a:pt x="993140" y="750570"/>
                    </a:cubicBezTo>
                    <a:cubicBezTo>
                      <a:pt x="918210" y="772160"/>
                      <a:pt x="845820" y="796290"/>
                      <a:pt x="770890" y="816610"/>
                    </a:cubicBezTo>
                    <a:cubicBezTo>
                      <a:pt x="693420" y="836930"/>
                      <a:pt x="561340" y="901700"/>
                      <a:pt x="535940" y="872490"/>
                    </a:cubicBezTo>
                    <a:cubicBezTo>
                      <a:pt x="509270" y="843280"/>
                      <a:pt x="618490" y="640080"/>
                      <a:pt x="618490" y="640080"/>
                    </a:cubicBezTo>
                    <a:cubicBezTo>
                      <a:pt x="618490" y="640080"/>
                      <a:pt x="600710" y="706120"/>
                      <a:pt x="585470" y="735330"/>
                    </a:cubicBezTo>
                    <a:cubicBezTo>
                      <a:pt x="570230" y="764540"/>
                      <a:pt x="548640" y="792480"/>
                      <a:pt x="524510" y="815340"/>
                    </a:cubicBezTo>
                    <a:cubicBezTo>
                      <a:pt x="500380" y="838200"/>
                      <a:pt x="471170" y="857250"/>
                      <a:pt x="441960" y="871220"/>
                    </a:cubicBezTo>
                    <a:cubicBezTo>
                      <a:pt x="411480" y="885190"/>
                      <a:pt x="378460" y="895350"/>
                      <a:pt x="345440" y="899160"/>
                    </a:cubicBezTo>
                    <a:cubicBezTo>
                      <a:pt x="312420" y="902970"/>
                      <a:pt x="276860" y="900430"/>
                      <a:pt x="245110" y="892810"/>
                    </a:cubicBezTo>
                    <a:cubicBezTo>
                      <a:pt x="212090" y="885190"/>
                      <a:pt x="179070" y="872490"/>
                      <a:pt x="151130" y="855980"/>
                    </a:cubicBezTo>
                    <a:cubicBezTo>
                      <a:pt x="123190" y="839470"/>
                      <a:pt x="96520" y="816610"/>
                      <a:pt x="74930" y="791210"/>
                    </a:cubicBezTo>
                    <a:cubicBezTo>
                      <a:pt x="53340" y="765810"/>
                      <a:pt x="35560" y="735330"/>
                      <a:pt x="22860" y="704850"/>
                    </a:cubicBezTo>
                    <a:cubicBezTo>
                      <a:pt x="10160" y="674370"/>
                      <a:pt x="2540" y="638810"/>
                      <a:pt x="1270" y="605790"/>
                    </a:cubicBezTo>
                    <a:cubicBezTo>
                      <a:pt x="0" y="572770"/>
                      <a:pt x="3810" y="538480"/>
                      <a:pt x="12700" y="506730"/>
                    </a:cubicBezTo>
                    <a:cubicBezTo>
                      <a:pt x="21590" y="474980"/>
                      <a:pt x="35560" y="443230"/>
                      <a:pt x="54610" y="415290"/>
                    </a:cubicBezTo>
                    <a:cubicBezTo>
                      <a:pt x="73660" y="387350"/>
                      <a:pt x="97790" y="361950"/>
                      <a:pt x="124460" y="341630"/>
                    </a:cubicBezTo>
                    <a:cubicBezTo>
                      <a:pt x="151130" y="321310"/>
                      <a:pt x="181610" y="304800"/>
                      <a:pt x="213360" y="294640"/>
                    </a:cubicBezTo>
                    <a:cubicBezTo>
                      <a:pt x="245110" y="284480"/>
                      <a:pt x="279400" y="279400"/>
                      <a:pt x="312420" y="279400"/>
                    </a:cubicBezTo>
                    <a:cubicBezTo>
                      <a:pt x="345440" y="279400"/>
                      <a:pt x="379730" y="285750"/>
                      <a:pt x="411480" y="295910"/>
                    </a:cubicBezTo>
                    <a:cubicBezTo>
                      <a:pt x="443230" y="306070"/>
                      <a:pt x="473710" y="322580"/>
                      <a:pt x="500380" y="342900"/>
                    </a:cubicBezTo>
                    <a:cubicBezTo>
                      <a:pt x="527050" y="363220"/>
                      <a:pt x="551180" y="388620"/>
                      <a:pt x="568960" y="415290"/>
                    </a:cubicBezTo>
                    <a:cubicBezTo>
                      <a:pt x="588010" y="443230"/>
                      <a:pt x="601980" y="474980"/>
                      <a:pt x="610870" y="506730"/>
                    </a:cubicBezTo>
                    <a:cubicBezTo>
                      <a:pt x="619760" y="538480"/>
                      <a:pt x="623570" y="574040"/>
                      <a:pt x="622300" y="607060"/>
                    </a:cubicBezTo>
                    <a:cubicBezTo>
                      <a:pt x="621030" y="640080"/>
                      <a:pt x="613410" y="674370"/>
                      <a:pt x="600710" y="704850"/>
                    </a:cubicBezTo>
                    <a:cubicBezTo>
                      <a:pt x="588010" y="735330"/>
                      <a:pt x="570230" y="765810"/>
                      <a:pt x="548640" y="791210"/>
                    </a:cubicBezTo>
                    <a:cubicBezTo>
                      <a:pt x="527050" y="816610"/>
                      <a:pt x="499110" y="839470"/>
                      <a:pt x="471170" y="855980"/>
                    </a:cubicBezTo>
                    <a:cubicBezTo>
                      <a:pt x="443230" y="872490"/>
                      <a:pt x="410210" y="885190"/>
                      <a:pt x="378460" y="892810"/>
                    </a:cubicBezTo>
                    <a:cubicBezTo>
                      <a:pt x="346710" y="900430"/>
                      <a:pt x="311150" y="902970"/>
                      <a:pt x="278130" y="899160"/>
                    </a:cubicBezTo>
                    <a:cubicBezTo>
                      <a:pt x="245110" y="895350"/>
                      <a:pt x="210820" y="885190"/>
                      <a:pt x="180340" y="871220"/>
                    </a:cubicBezTo>
                    <a:cubicBezTo>
                      <a:pt x="149860" y="857250"/>
                      <a:pt x="121920" y="838200"/>
                      <a:pt x="97790" y="815340"/>
                    </a:cubicBezTo>
                    <a:cubicBezTo>
                      <a:pt x="73660" y="792480"/>
                      <a:pt x="52070" y="764540"/>
                      <a:pt x="36830" y="735330"/>
                    </a:cubicBezTo>
                    <a:cubicBezTo>
                      <a:pt x="21590" y="706120"/>
                      <a:pt x="10160" y="673100"/>
                      <a:pt x="5080" y="640080"/>
                    </a:cubicBezTo>
                    <a:cubicBezTo>
                      <a:pt x="0" y="607060"/>
                      <a:pt x="5080" y="538480"/>
                      <a:pt x="5080" y="538480"/>
                    </a:cubicBezTo>
                    <a:cubicBezTo>
                      <a:pt x="5080" y="538480"/>
                      <a:pt x="5080" y="539750"/>
                      <a:pt x="5080" y="539750"/>
                    </a:cubicBezTo>
                    <a:cubicBezTo>
                      <a:pt x="12700" y="544830"/>
                      <a:pt x="411480" y="298450"/>
                      <a:pt x="560070" y="238760"/>
                    </a:cubicBezTo>
                    <a:cubicBezTo>
                      <a:pt x="652780" y="201930"/>
                      <a:pt x="718820" y="195580"/>
                      <a:pt x="796290" y="175260"/>
                    </a:cubicBezTo>
                    <a:cubicBezTo>
                      <a:pt x="872490" y="156210"/>
                      <a:pt x="944880" y="138430"/>
                      <a:pt x="1022350" y="120650"/>
                    </a:cubicBezTo>
                    <a:cubicBezTo>
                      <a:pt x="1102360" y="102870"/>
                      <a:pt x="1184910" y="82550"/>
                      <a:pt x="1267460" y="68580"/>
                    </a:cubicBezTo>
                    <a:cubicBezTo>
                      <a:pt x="1350010" y="54610"/>
                      <a:pt x="1432560" y="46990"/>
                      <a:pt x="1515110" y="36830"/>
                    </a:cubicBezTo>
                    <a:cubicBezTo>
                      <a:pt x="1598930" y="26670"/>
                      <a:pt x="1680210" y="5080"/>
                      <a:pt x="1766570" y="8890"/>
                    </a:cubicBezTo>
                    <a:cubicBezTo>
                      <a:pt x="1858010" y="13970"/>
                      <a:pt x="1996440" y="40640"/>
                      <a:pt x="2048510" y="69850"/>
                    </a:cubicBezTo>
                    <a:cubicBezTo>
                      <a:pt x="2073910" y="83820"/>
                      <a:pt x="2081530" y="100330"/>
                      <a:pt x="2095500" y="118110"/>
                    </a:cubicBezTo>
                    <a:cubicBezTo>
                      <a:pt x="2109470" y="135890"/>
                      <a:pt x="2120900" y="156210"/>
                      <a:pt x="2129790" y="176530"/>
                    </a:cubicBezTo>
                    <a:cubicBezTo>
                      <a:pt x="2138680" y="196850"/>
                      <a:pt x="2145030" y="219710"/>
                      <a:pt x="2148840" y="242570"/>
                    </a:cubicBezTo>
                    <a:cubicBezTo>
                      <a:pt x="2152650" y="264160"/>
                      <a:pt x="2153920" y="287020"/>
                      <a:pt x="2152650" y="309880"/>
                    </a:cubicBezTo>
                    <a:cubicBezTo>
                      <a:pt x="2151380" y="332740"/>
                      <a:pt x="2146300" y="355600"/>
                      <a:pt x="2138680" y="377190"/>
                    </a:cubicBezTo>
                    <a:cubicBezTo>
                      <a:pt x="2131060" y="398780"/>
                      <a:pt x="2120900" y="419100"/>
                      <a:pt x="2109470" y="438150"/>
                    </a:cubicBezTo>
                    <a:cubicBezTo>
                      <a:pt x="2098040" y="457200"/>
                      <a:pt x="2084070" y="476250"/>
                      <a:pt x="2067560" y="491490"/>
                    </a:cubicBezTo>
                    <a:cubicBezTo>
                      <a:pt x="2051050" y="506730"/>
                      <a:pt x="2032000" y="520700"/>
                      <a:pt x="2012950" y="532130"/>
                    </a:cubicBezTo>
                    <a:cubicBezTo>
                      <a:pt x="1993900" y="543560"/>
                      <a:pt x="1972310" y="552450"/>
                      <a:pt x="1950720" y="558800"/>
                    </a:cubicBezTo>
                    <a:cubicBezTo>
                      <a:pt x="1929130" y="565150"/>
                      <a:pt x="1906270" y="568960"/>
                      <a:pt x="1883410" y="570230"/>
                    </a:cubicBezTo>
                    <a:cubicBezTo>
                      <a:pt x="1860550" y="571500"/>
                      <a:pt x="1837690" y="568960"/>
                      <a:pt x="1816100" y="565150"/>
                    </a:cubicBezTo>
                    <a:cubicBezTo>
                      <a:pt x="1794510" y="561340"/>
                      <a:pt x="1771650" y="553720"/>
                      <a:pt x="1751330" y="544830"/>
                    </a:cubicBezTo>
                    <a:cubicBezTo>
                      <a:pt x="1731010" y="534670"/>
                      <a:pt x="1691640" y="511810"/>
                      <a:pt x="1692910" y="508000"/>
                    </a:cubicBezTo>
                    <a:cubicBezTo>
                      <a:pt x="1695450" y="501650"/>
                      <a:pt x="1883410" y="560070"/>
                      <a:pt x="1882140" y="566420"/>
                    </a:cubicBezTo>
                    <a:cubicBezTo>
                      <a:pt x="1882140" y="570230"/>
                      <a:pt x="1836420" y="566420"/>
                      <a:pt x="1813560" y="562610"/>
                    </a:cubicBezTo>
                    <a:cubicBezTo>
                      <a:pt x="1791970" y="558800"/>
                      <a:pt x="1769110" y="551180"/>
                      <a:pt x="1748790" y="541020"/>
                    </a:cubicBezTo>
                    <a:cubicBezTo>
                      <a:pt x="1728470" y="532130"/>
                      <a:pt x="1709420" y="519430"/>
                      <a:pt x="1691640" y="505460"/>
                    </a:cubicBezTo>
                    <a:cubicBezTo>
                      <a:pt x="1673860" y="491490"/>
                      <a:pt x="1657350" y="474980"/>
                      <a:pt x="1643380" y="457200"/>
                    </a:cubicBezTo>
                    <a:cubicBezTo>
                      <a:pt x="1629410" y="439420"/>
                      <a:pt x="1617980" y="419100"/>
                      <a:pt x="1609090" y="398780"/>
                    </a:cubicBezTo>
                    <a:cubicBezTo>
                      <a:pt x="1600200" y="378460"/>
                      <a:pt x="1593850" y="355600"/>
                      <a:pt x="1590040" y="332740"/>
                    </a:cubicBezTo>
                    <a:cubicBezTo>
                      <a:pt x="1586230" y="311150"/>
                      <a:pt x="1584960" y="288290"/>
                      <a:pt x="1586230" y="265430"/>
                    </a:cubicBezTo>
                    <a:cubicBezTo>
                      <a:pt x="1587500" y="242570"/>
                      <a:pt x="1591310" y="219710"/>
                      <a:pt x="1598930" y="198120"/>
                    </a:cubicBezTo>
                    <a:cubicBezTo>
                      <a:pt x="1605280" y="176530"/>
                      <a:pt x="1616710" y="156210"/>
                      <a:pt x="1628140" y="137160"/>
                    </a:cubicBezTo>
                    <a:cubicBezTo>
                      <a:pt x="1639570" y="118110"/>
                      <a:pt x="1653540" y="99060"/>
                      <a:pt x="1670050" y="83820"/>
                    </a:cubicBezTo>
                    <a:cubicBezTo>
                      <a:pt x="1686560" y="67310"/>
                      <a:pt x="1705610" y="53340"/>
                      <a:pt x="1724660" y="41910"/>
                    </a:cubicBezTo>
                    <a:cubicBezTo>
                      <a:pt x="1743710" y="30480"/>
                      <a:pt x="1765300" y="21590"/>
                      <a:pt x="1786890" y="15240"/>
                    </a:cubicBezTo>
                    <a:cubicBezTo>
                      <a:pt x="1808480" y="8890"/>
                      <a:pt x="1824990" y="6350"/>
                      <a:pt x="1852930" y="3810"/>
                    </a:cubicBezTo>
                    <a:cubicBezTo>
                      <a:pt x="1898650" y="0"/>
                      <a:pt x="1969770" y="5080"/>
                      <a:pt x="2033270" y="8890"/>
                    </a:cubicBezTo>
                    <a:cubicBezTo>
                      <a:pt x="2106930" y="12700"/>
                      <a:pt x="2190750" y="24130"/>
                      <a:pt x="2269490" y="29210"/>
                    </a:cubicBezTo>
                    <a:cubicBezTo>
                      <a:pt x="2346960" y="34290"/>
                      <a:pt x="2424430" y="27940"/>
                      <a:pt x="2500630" y="40640"/>
                    </a:cubicBezTo>
                    <a:cubicBezTo>
                      <a:pt x="2576830" y="53340"/>
                      <a:pt x="2698750" y="54610"/>
                      <a:pt x="2726690" y="105410"/>
                    </a:cubicBezTo>
                    <a:cubicBezTo>
                      <a:pt x="2757170" y="160020"/>
                      <a:pt x="2630170" y="297180"/>
                      <a:pt x="2651760" y="368300"/>
                    </a:cubicBezTo>
                    <a:cubicBezTo>
                      <a:pt x="2673350" y="436880"/>
                      <a:pt x="2851150" y="509270"/>
                      <a:pt x="2844800" y="528320"/>
                    </a:cubicBezTo>
                    <a:cubicBezTo>
                      <a:pt x="2840990" y="538480"/>
                      <a:pt x="2800350" y="529590"/>
                      <a:pt x="2778760" y="529590"/>
                    </a:cubicBezTo>
                    <a:cubicBezTo>
                      <a:pt x="2758440" y="529590"/>
                      <a:pt x="2740660" y="529590"/>
                      <a:pt x="2721610" y="527050"/>
                    </a:cubicBezTo>
                    <a:cubicBezTo>
                      <a:pt x="2703830" y="524510"/>
                      <a:pt x="2684780" y="519430"/>
                      <a:pt x="2668270" y="511810"/>
                    </a:cubicBezTo>
                    <a:cubicBezTo>
                      <a:pt x="2651760" y="504190"/>
                      <a:pt x="2635250" y="495300"/>
                      <a:pt x="2620010" y="483870"/>
                    </a:cubicBezTo>
                    <a:cubicBezTo>
                      <a:pt x="2604770" y="472440"/>
                      <a:pt x="2590800" y="458470"/>
                      <a:pt x="2579370" y="444500"/>
                    </a:cubicBezTo>
                    <a:cubicBezTo>
                      <a:pt x="2567940" y="430530"/>
                      <a:pt x="2557780" y="414020"/>
                      <a:pt x="2550160" y="397510"/>
                    </a:cubicBezTo>
                    <a:cubicBezTo>
                      <a:pt x="2542540" y="381000"/>
                      <a:pt x="2536190" y="361950"/>
                      <a:pt x="2532380" y="344170"/>
                    </a:cubicBezTo>
                    <a:cubicBezTo>
                      <a:pt x="2528570" y="326390"/>
                      <a:pt x="2527300" y="307340"/>
                      <a:pt x="2527300" y="288290"/>
                    </a:cubicBezTo>
                    <a:cubicBezTo>
                      <a:pt x="2527300" y="269240"/>
                      <a:pt x="2531110" y="250190"/>
                      <a:pt x="2536190" y="232410"/>
                    </a:cubicBezTo>
                    <a:cubicBezTo>
                      <a:pt x="2541270" y="214630"/>
                      <a:pt x="2550160" y="198120"/>
                      <a:pt x="2559050" y="181610"/>
                    </a:cubicBezTo>
                    <a:cubicBezTo>
                      <a:pt x="2567940" y="165100"/>
                      <a:pt x="2579370" y="149860"/>
                      <a:pt x="2592070" y="135890"/>
                    </a:cubicBezTo>
                    <a:cubicBezTo>
                      <a:pt x="2604770" y="123190"/>
                      <a:pt x="2621280" y="111760"/>
                      <a:pt x="2636520" y="101600"/>
                    </a:cubicBezTo>
                    <a:cubicBezTo>
                      <a:pt x="2653030" y="91440"/>
                      <a:pt x="2669540" y="83820"/>
                      <a:pt x="2687320" y="77470"/>
                    </a:cubicBezTo>
                    <a:cubicBezTo>
                      <a:pt x="2705100" y="71120"/>
                      <a:pt x="2741930" y="66040"/>
                      <a:pt x="2741930" y="6604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4010660" y="2314670"/>
              <a:ext cx="624840" cy="438150"/>
              <a:chOff x="0" y="0"/>
              <a:chExt cx="624840" cy="4381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49530" y="49530"/>
                <a:ext cx="525780" cy="337820"/>
              </a:xfrm>
              <a:custGeom>
                <a:avLst/>
                <a:gdLst/>
                <a:ahLst/>
                <a:cxnLst/>
                <a:rect l="l" t="t" r="r" b="b"/>
                <a:pathLst>
                  <a:path w="525780" h="337820">
                    <a:moveTo>
                      <a:pt x="445770" y="160020"/>
                    </a:moveTo>
                    <a:cubicBezTo>
                      <a:pt x="377190" y="163830"/>
                      <a:pt x="347980" y="167640"/>
                      <a:pt x="323850" y="176530"/>
                    </a:cubicBezTo>
                    <a:cubicBezTo>
                      <a:pt x="298450" y="186690"/>
                      <a:pt x="271780" y="201930"/>
                      <a:pt x="248920" y="219710"/>
                    </a:cubicBezTo>
                    <a:cubicBezTo>
                      <a:pt x="224790" y="237490"/>
                      <a:pt x="186690" y="281940"/>
                      <a:pt x="181610" y="281940"/>
                    </a:cubicBezTo>
                    <a:cubicBezTo>
                      <a:pt x="180340" y="281940"/>
                      <a:pt x="180340" y="280670"/>
                      <a:pt x="180340" y="280670"/>
                    </a:cubicBezTo>
                    <a:cubicBezTo>
                      <a:pt x="177800" y="280670"/>
                      <a:pt x="170180" y="298450"/>
                      <a:pt x="163830" y="306070"/>
                    </a:cubicBezTo>
                    <a:cubicBezTo>
                      <a:pt x="157480" y="313690"/>
                      <a:pt x="149860" y="320040"/>
                      <a:pt x="140970" y="325120"/>
                    </a:cubicBezTo>
                    <a:cubicBezTo>
                      <a:pt x="132080" y="330200"/>
                      <a:pt x="121920" y="334010"/>
                      <a:pt x="111760" y="335280"/>
                    </a:cubicBezTo>
                    <a:cubicBezTo>
                      <a:pt x="101600" y="336550"/>
                      <a:pt x="91440" y="337820"/>
                      <a:pt x="81280" y="336550"/>
                    </a:cubicBezTo>
                    <a:cubicBezTo>
                      <a:pt x="71120" y="335280"/>
                      <a:pt x="62230" y="331470"/>
                      <a:pt x="53340" y="327660"/>
                    </a:cubicBezTo>
                    <a:cubicBezTo>
                      <a:pt x="44450" y="322580"/>
                      <a:pt x="35560" y="317500"/>
                      <a:pt x="27940" y="309880"/>
                    </a:cubicBezTo>
                    <a:cubicBezTo>
                      <a:pt x="20320" y="303530"/>
                      <a:pt x="13970" y="294640"/>
                      <a:pt x="10160" y="285750"/>
                    </a:cubicBezTo>
                    <a:cubicBezTo>
                      <a:pt x="5080" y="276860"/>
                      <a:pt x="2540" y="266700"/>
                      <a:pt x="1270" y="256540"/>
                    </a:cubicBezTo>
                    <a:cubicBezTo>
                      <a:pt x="0" y="246380"/>
                      <a:pt x="0" y="236220"/>
                      <a:pt x="2540" y="226060"/>
                    </a:cubicBezTo>
                    <a:cubicBezTo>
                      <a:pt x="5080" y="215900"/>
                      <a:pt x="7620" y="207010"/>
                      <a:pt x="12700" y="198120"/>
                    </a:cubicBezTo>
                    <a:cubicBezTo>
                      <a:pt x="17780" y="189230"/>
                      <a:pt x="24130" y="180340"/>
                      <a:pt x="31750" y="173990"/>
                    </a:cubicBezTo>
                    <a:cubicBezTo>
                      <a:pt x="39370" y="167640"/>
                      <a:pt x="48260" y="162560"/>
                      <a:pt x="57150" y="158750"/>
                    </a:cubicBezTo>
                    <a:cubicBezTo>
                      <a:pt x="66040" y="154940"/>
                      <a:pt x="76200" y="152400"/>
                      <a:pt x="86360" y="151130"/>
                    </a:cubicBezTo>
                    <a:cubicBezTo>
                      <a:pt x="96520" y="149860"/>
                      <a:pt x="106680" y="151130"/>
                      <a:pt x="116840" y="153670"/>
                    </a:cubicBezTo>
                    <a:cubicBezTo>
                      <a:pt x="127000" y="156210"/>
                      <a:pt x="135890" y="160020"/>
                      <a:pt x="144780" y="165100"/>
                    </a:cubicBezTo>
                    <a:cubicBezTo>
                      <a:pt x="152400" y="170180"/>
                      <a:pt x="160020" y="177800"/>
                      <a:pt x="166370" y="185420"/>
                    </a:cubicBezTo>
                    <a:cubicBezTo>
                      <a:pt x="172720" y="193040"/>
                      <a:pt x="177800" y="203200"/>
                      <a:pt x="181610" y="212090"/>
                    </a:cubicBezTo>
                    <a:cubicBezTo>
                      <a:pt x="185420" y="220980"/>
                      <a:pt x="187960" y="231140"/>
                      <a:pt x="187960" y="241300"/>
                    </a:cubicBezTo>
                    <a:cubicBezTo>
                      <a:pt x="187960" y="251460"/>
                      <a:pt x="186690" y="261620"/>
                      <a:pt x="184150" y="271780"/>
                    </a:cubicBezTo>
                    <a:cubicBezTo>
                      <a:pt x="181610" y="280670"/>
                      <a:pt x="176530" y="290830"/>
                      <a:pt x="170180" y="298450"/>
                    </a:cubicBezTo>
                    <a:cubicBezTo>
                      <a:pt x="163830" y="306070"/>
                      <a:pt x="156210" y="313690"/>
                      <a:pt x="148590" y="320040"/>
                    </a:cubicBezTo>
                    <a:cubicBezTo>
                      <a:pt x="140970" y="325120"/>
                      <a:pt x="130810" y="330200"/>
                      <a:pt x="121920" y="332740"/>
                    </a:cubicBezTo>
                    <a:cubicBezTo>
                      <a:pt x="111760" y="335280"/>
                      <a:pt x="101600" y="337820"/>
                      <a:pt x="91440" y="337820"/>
                    </a:cubicBezTo>
                    <a:cubicBezTo>
                      <a:pt x="81280" y="337820"/>
                      <a:pt x="71120" y="335280"/>
                      <a:pt x="62230" y="331470"/>
                    </a:cubicBezTo>
                    <a:cubicBezTo>
                      <a:pt x="53340" y="327660"/>
                      <a:pt x="43180" y="323850"/>
                      <a:pt x="35560" y="317500"/>
                    </a:cubicBezTo>
                    <a:cubicBezTo>
                      <a:pt x="27940" y="311150"/>
                      <a:pt x="20320" y="303530"/>
                      <a:pt x="15240" y="294640"/>
                    </a:cubicBezTo>
                    <a:cubicBezTo>
                      <a:pt x="10160" y="285750"/>
                      <a:pt x="6350" y="276860"/>
                      <a:pt x="3810" y="266700"/>
                    </a:cubicBezTo>
                    <a:cubicBezTo>
                      <a:pt x="1270" y="256540"/>
                      <a:pt x="0" y="246380"/>
                      <a:pt x="1270" y="236220"/>
                    </a:cubicBezTo>
                    <a:cubicBezTo>
                      <a:pt x="2540" y="226060"/>
                      <a:pt x="8890" y="207010"/>
                      <a:pt x="8890" y="207010"/>
                    </a:cubicBezTo>
                    <a:cubicBezTo>
                      <a:pt x="8890" y="207010"/>
                      <a:pt x="68580" y="134620"/>
                      <a:pt x="96520" y="109220"/>
                    </a:cubicBezTo>
                    <a:cubicBezTo>
                      <a:pt x="118110" y="90170"/>
                      <a:pt x="138430" y="77470"/>
                      <a:pt x="161290" y="64770"/>
                    </a:cubicBezTo>
                    <a:cubicBezTo>
                      <a:pt x="184150" y="52070"/>
                      <a:pt x="210820" y="40640"/>
                      <a:pt x="234950" y="30480"/>
                    </a:cubicBezTo>
                    <a:cubicBezTo>
                      <a:pt x="259080" y="21590"/>
                      <a:pt x="281940" y="12700"/>
                      <a:pt x="307340" y="7620"/>
                    </a:cubicBezTo>
                    <a:cubicBezTo>
                      <a:pt x="335280" y="2540"/>
                      <a:pt x="372110" y="2540"/>
                      <a:pt x="397510" y="1270"/>
                    </a:cubicBezTo>
                    <a:cubicBezTo>
                      <a:pt x="415290" y="0"/>
                      <a:pt x="431800" y="0"/>
                      <a:pt x="444500" y="1270"/>
                    </a:cubicBezTo>
                    <a:cubicBezTo>
                      <a:pt x="452120" y="1270"/>
                      <a:pt x="457200" y="2540"/>
                      <a:pt x="463550" y="3810"/>
                    </a:cubicBezTo>
                    <a:cubicBezTo>
                      <a:pt x="469900" y="5080"/>
                      <a:pt x="476250" y="7620"/>
                      <a:pt x="481330" y="10160"/>
                    </a:cubicBezTo>
                    <a:cubicBezTo>
                      <a:pt x="487680" y="12700"/>
                      <a:pt x="492760" y="16510"/>
                      <a:pt x="497840" y="20320"/>
                    </a:cubicBezTo>
                    <a:cubicBezTo>
                      <a:pt x="502920" y="24130"/>
                      <a:pt x="506730" y="30480"/>
                      <a:pt x="510540" y="35560"/>
                    </a:cubicBezTo>
                    <a:cubicBezTo>
                      <a:pt x="514350" y="40640"/>
                      <a:pt x="516890" y="45720"/>
                      <a:pt x="519430" y="52070"/>
                    </a:cubicBezTo>
                    <a:cubicBezTo>
                      <a:pt x="521970" y="58420"/>
                      <a:pt x="523240" y="64770"/>
                      <a:pt x="524510" y="71120"/>
                    </a:cubicBezTo>
                    <a:cubicBezTo>
                      <a:pt x="525780" y="77470"/>
                      <a:pt x="525780" y="83820"/>
                      <a:pt x="524510" y="90170"/>
                    </a:cubicBezTo>
                    <a:cubicBezTo>
                      <a:pt x="523240" y="96520"/>
                      <a:pt x="521970" y="101600"/>
                      <a:pt x="519430" y="107950"/>
                    </a:cubicBezTo>
                    <a:cubicBezTo>
                      <a:pt x="516890" y="114300"/>
                      <a:pt x="514350" y="120650"/>
                      <a:pt x="510540" y="125730"/>
                    </a:cubicBezTo>
                    <a:cubicBezTo>
                      <a:pt x="506730" y="130810"/>
                      <a:pt x="504190" y="135890"/>
                      <a:pt x="499110" y="139700"/>
                    </a:cubicBezTo>
                    <a:cubicBezTo>
                      <a:pt x="494030" y="143510"/>
                      <a:pt x="488950" y="148590"/>
                      <a:pt x="482600" y="151130"/>
                    </a:cubicBezTo>
                    <a:cubicBezTo>
                      <a:pt x="477520" y="153670"/>
                      <a:pt x="471170" y="156210"/>
                      <a:pt x="464820" y="157480"/>
                    </a:cubicBezTo>
                    <a:cubicBezTo>
                      <a:pt x="458470" y="158750"/>
                      <a:pt x="445770" y="160020"/>
                      <a:pt x="445770" y="16002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4057650" y="2266410"/>
              <a:ext cx="1016000" cy="543560"/>
              <a:chOff x="0" y="0"/>
              <a:chExt cx="1016000" cy="54356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50800" y="49530"/>
                <a:ext cx="915670" cy="443230"/>
              </a:xfrm>
              <a:custGeom>
                <a:avLst/>
                <a:gdLst/>
                <a:ahLst/>
                <a:cxnLst/>
                <a:rect l="l" t="t" r="r" b="b"/>
                <a:pathLst>
                  <a:path w="915670" h="443230">
                    <a:moveTo>
                      <a:pt x="10160" y="326390"/>
                    </a:moveTo>
                    <a:cubicBezTo>
                      <a:pt x="35560" y="280670"/>
                      <a:pt x="48260" y="254000"/>
                      <a:pt x="64770" y="232410"/>
                    </a:cubicBezTo>
                    <a:cubicBezTo>
                      <a:pt x="83820" y="208280"/>
                      <a:pt x="109220" y="180340"/>
                      <a:pt x="134620" y="162560"/>
                    </a:cubicBezTo>
                    <a:cubicBezTo>
                      <a:pt x="157480" y="147320"/>
                      <a:pt x="181610" y="140970"/>
                      <a:pt x="207010" y="130810"/>
                    </a:cubicBezTo>
                    <a:cubicBezTo>
                      <a:pt x="233680" y="120650"/>
                      <a:pt x="261620" y="110490"/>
                      <a:pt x="288290" y="100330"/>
                    </a:cubicBezTo>
                    <a:cubicBezTo>
                      <a:pt x="314960" y="91440"/>
                      <a:pt x="341630" y="82550"/>
                      <a:pt x="367030" y="73660"/>
                    </a:cubicBezTo>
                    <a:cubicBezTo>
                      <a:pt x="393700" y="63500"/>
                      <a:pt x="419100" y="52070"/>
                      <a:pt x="444500" y="43180"/>
                    </a:cubicBezTo>
                    <a:cubicBezTo>
                      <a:pt x="468630" y="34290"/>
                      <a:pt x="492760" y="24130"/>
                      <a:pt x="518160" y="17780"/>
                    </a:cubicBezTo>
                    <a:cubicBezTo>
                      <a:pt x="543560" y="11430"/>
                      <a:pt x="570230" y="10160"/>
                      <a:pt x="596900" y="7620"/>
                    </a:cubicBezTo>
                    <a:cubicBezTo>
                      <a:pt x="622300" y="5080"/>
                      <a:pt x="647700" y="5080"/>
                      <a:pt x="673100" y="3810"/>
                    </a:cubicBezTo>
                    <a:cubicBezTo>
                      <a:pt x="698500" y="2540"/>
                      <a:pt x="726440" y="2540"/>
                      <a:pt x="750570" y="2540"/>
                    </a:cubicBezTo>
                    <a:cubicBezTo>
                      <a:pt x="772160" y="2540"/>
                      <a:pt x="793750" y="0"/>
                      <a:pt x="810260" y="1270"/>
                    </a:cubicBezTo>
                    <a:cubicBezTo>
                      <a:pt x="822960" y="2540"/>
                      <a:pt x="833120" y="3810"/>
                      <a:pt x="843280" y="7620"/>
                    </a:cubicBezTo>
                    <a:cubicBezTo>
                      <a:pt x="853440" y="11430"/>
                      <a:pt x="864870" y="16510"/>
                      <a:pt x="873760" y="22860"/>
                    </a:cubicBezTo>
                    <a:cubicBezTo>
                      <a:pt x="882650" y="29210"/>
                      <a:pt x="890270" y="38100"/>
                      <a:pt x="896620" y="46990"/>
                    </a:cubicBezTo>
                    <a:cubicBezTo>
                      <a:pt x="902970" y="55880"/>
                      <a:pt x="908050" y="67310"/>
                      <a:pt x="910590" y="77470"/>
                    </a:cubicBezTo>
                    <a:cubicBezTo>
                      <a:pt x="913130" y="88900"/>
                      <a:pt x="915670" y="100330"/>
                      <a:pt x="914400" y="111760"/>
                    </a:cubicBezTo>
                    <a:cubicBezTo>
                      <a:pt x="913130" y="123190"/>
                      <a:pt x="910590" y="134620"/>
                      <a:pt x="906780" y="144780"/>
                    </a:cubicBezTo>
                    <a:cubicBezTo>
                      <a:pt x="902970" y="154940"/>
                      <a:pt x="897890" y="163830"/>
                      <a:pt x="890270" y="172720"/>
                    </a:cubicBezTo>
                    <a:cubicBezTo>
                      <a:pt x="882650" y="181610"/>
                      <a:pt x="873760" y="189230"/>
                      <a:pt x="863600" y="195580"/>
                    </a:cubicBezTo>
                    <a:cubicBezTo>
                      <a:pt x="854710" y="200660"/>
                      <a:pt x="843280" y="204470"/>
                      <a:pt x="833120" y="207010"/>
                    </a:cubicBezTo>
                    <a:cubicBezTo>
                      <a:pt x="821690" y="209550"/>
                      <a:pt x="810260" y="210820"/>
                      <a:pt x="798830" y="209550"/>
                    </a:cubicBezTo>
                    <a:cubicBezTo>
                      <a:pt x="787400" y="208280"/>
                      <a:pt x="777240" y="205740"/>
                      <a:pt x="767080" y="200660"/>
                    </a:cubicBezTo>
                    <a:cubicBezTo>
                      <a:pt x="756920" y="195580"/>
                      <a:pt x="746760" y="189230"/>
                      <a:pt x="739140" y="181610"/>
                    </a:cubicBezTo>
                    <a:cubicBezTo>
                      <a:pt x="731520" y="173990"/>
                      <a:pt x="723900" y="165100"/>
                      <a:pt x="718820" y="154940"/>
                    </a:cubicBezTo>
                    <a:cubicBezTo>
                      <a:pt x="713740" y="144780"/>
                      <a:pt x="709930" y="134620"/>
                      <a:pt x="707390" y="123190"/>
                    </a:cubicBezTo>
                    <a:cubicBezTo>
                      <a:pt x="704850" y="111760"/>
                      <a:pt x="704850" y="100330"/>
                      <a:pt x="707390" y="88900"/>
                    </a:cubicBezTo>
                    <a:cubicBezTo>
                      <a:pt x="709930" y="77470"/>
                      <a:pt x="713740" y="67310"/>
                      <a:pt x="718820" y="57150"/>
                    </a:cubicBezTo>
                    <a:cubicBezTo>
                      <a:pt x="723900" y="46990"/>
                      <a:pt x="731520" y="38100"/>
                      <a:pt x="739140" y="30480"/>
                    </a:cubicBezTo>
                    <a:cubicBezTo>
                      <a:pt x="746760" y="22860"/>
                      <a:pt x="756920" y="16510"/>
                      <a:pt x="767080" y="11430"/>
                    </a:cubicBezTo>
                    <a:cubicBezTo>
                      <a:pt x="777240" y="6350"/>
                      <a:pt x="787400" y="3810"/>
                      <a:pt x="798830" y="2540"/>
                    </a:cubicBezTo>
                    <a:cubicBezTo>
                      <a:pt x="810260" y="1270"/>
                      <a:pt x="821690" y="1270"/>
                      <a:pt x="833120" y="3810"/>
                    </a:cubicBezTo>
                    <a:cubicBezTo>
                      <a:pt x="843280" y="6350"/>
                      <a:pt x="854710" y="11430"/>
                      <a:pt x="863600" y="16510"/>
                    </a:cubicBezTo>
                    <a:cubicBezTo>
                      <a:pt x="873760" y="22860"/>
                      <a:pt x="882650" y="29210"/>
                      <a:pt x="890270" y="38100"/>
                    </a:cubicBezTo>
                    <a:cubicBezTo>
                      <a:pt x="897890" y="46990"/>
                      <a:pt x="902970" y="57150"/>
                      <a:pt x="906780" y="67310"/>
                    </a:cubicBezTo>
                    <a:cubicBezTo>
                      <a:pt x="910590" y="77470"/>
                      <a:pt x="914400" y="88900"/>
                      <a:pt x="914400" y="100330"/>
                    </a:cubicBezTo>
                    <a:cubicBezTo>
                      <a:pt x="914400" y="111760"/>
                      <a:pt x="913130" y="123190"/>
                      <a:pt x="910590" y="133350"/>
                    </a:cubicBezTo>
                    <a:cubicBezTo>
                      <a:pt x="908050" y="143510"/>
                      <a:pt x="902970" y="154940"/>
                      <a:pt x="896620" y="163830"/>
                    </a:cubicBezTo>
                    <a:cubicBezTo>
                      <a:pt x="890270" y="172720"/>
                      <a:pt x="882650" y="182880"/>
                      <a:pt x="873760" y="189230"/>
                    </a:cubicBezTo>
                    <a:cubicBezTo>
                      <a:pt x="864870" y="195580"/>
                      <a:pt x="853440" y="200660"/>
                      <a:pt x="843280" y="204470"/>
                    </a:cubicBezTo>
                    <a:cubicBezTo>
                      <a:pt x="833120" y="208280"/>
                      <a:pt x="810260" y="209550"/>
                      <a:pt x="810260" y="209550"/>
                    </a:cubicBezTo>
                    <a:cubicBezTo>
                      <a:pt x="810260" y="209550"/>
                      <a:pt x="783590" y="209550"/>
                      <a:pt x="767080" y="209550"/>
                    </a:cubicBezTo>
                    <a:cubicBezTo>
                      <a:pt x="744220" y="209550"/>
                      <a:pt x="713740" y="208280"/>
                      <a:pt x="687070" y="208280"/>
                    </a:cubicBezTo>
                    <a:cubicBezTo>
                      <a:pt x="660400" y="208280"/>
                      <a:pt x="633730" y="208280"/>
                      <a:pt x="607060" y="207010"/>
                    </a:cubicBezTo>
                    <a:cubicBezTo>
                      <a:pt x="580390" y="207010"/>
                      <a:pt x="553720" y="199390"/>
                      <a:pt x="528320" y="204470"/>
                    </a:cubicBezTo>
                    <a:cubicBezTo>
                      <a:pt x="502920" y="209550"/>
                      <a:pt x="482600" y="232410"/>
                      <a:pt x="455930" y="240030"/>
                    </a:cubicBezTo>
                    <a:cubicBezTo>
                      <a:pt x="427990" y="248920"/>
                      <a:pt x="396240" y="246380"/>
                      <a:pt x="367030" y="252730"/>
                    </a:cubicBezTo>
                    <a:cubicBezTo>
                      <a:pt x="339090" y="259080"/>
                      <a:pt x="311150" y="265430"/>
                      <a:pt x="285750" y="276860"/>
                    </a:cubicBezTo>
                    <a:cubicBezTo>
                      <a:pt x="260350" y="287020"/>
                      <a:pt x="236220" y="299720"/>
                      <a:pt x="215900" y="316230"/>
                    </a:cubicBezTo>
                    <a:cubicBezTo>
                      <a:pt x="195580" y="332740"/>
                      <a:pt x="175260" y="360680"/>
                      <a:pt x="162560" y="377190"/>
                    </a:cubicBezTo>
                    <a:cubicBezTo>
                      <a:pt x="154940" y="387350"/>
                      <a:pt x="151130" y="396240"/>
                      <a:pt x="146050" y="403860"/>
                    </a:cubicBezTo>
                    <a:cubicBezTo>
                      <a:pt x="142240" y="410210"/>
                      <a:pt x="138430" y="414020"/>
                      <a:pt x="134620" y="419100"/>
                    </a:cubicBezTo>
                    <a:cubicBezTo>
                      <a:pt x="130810" y="422910"/>
                      <a:pt x="125730" y="426720"/>
                      <a:pt x="120650" y="430530"/>
                    </a:cubicBezTo>
                    <a:cubicBezTo>
                      <a:pt x="115570" y="434340"/>
                      <a:pt x="109220" y="436880"/>
                      <a:pt x="102870" y="439420"/>
                    </a:cubicBezTo>
                    <a:cubicBezTo>
                      <a:pt x="96520" y="441960"/>
                      <a:pt x="91440" y="443230"/>
                      <a:pt x="85090" y="443230"/>
                    </a:cubicBezTo>
                    <a:cubicBezTo>
                      <a:pt x="78740" y="443230"/>
                      <a:pt x="72390" y="443230"/>
                      <a:pt x="66040" y="441960"/>
                    </a:cubicBezTo>
                    <a:cubicBezTo>
                      <a:pt x="59690" y="440690"/>
                      <a:pt x="53340" y="439420"/>
                      <a:pt x="48260" y="436880"/>
                    </a:cubicBezTo>
                    <a:cubicBezTo>
                      <a:pt x="41910" y="434340"/>
                      <a:pt x="36830" y="431800"/>
                      <a:pt x="31750" y="427990"/>
                    </a:cubicBezTo>
                    <a:cubicBezTo>
                      <a:pt x="26670" y="424180"/>
                      <a:pt x="21590" y="419100"/>
                      <a:pt x="17780" y="414020"/>
                    </a:cubicBezTo>
                    <a:cubicBezTo>
                      <a:pt x="13970" y="408940"/>
                      <a:pt x="10160" y="403860"/>
                      <a:pt x="7620" y="398780"/>
                    </a:cubicBezTo>
                    <a:cubicBezTo>
                      <a:pt x="5080" y="393700"/>
                      <a:pt x="2540" y="387350"/>
                      <a:pt x="1270" y="381000"/>
                    </a:cubicBezTo>
                    <a:cubicBezTo>
                      <a:pt x="0" y="374650"/>
                      <a:pt x="0" y="368300"/>
                      <a:pt x="0" y="361950"/>
                    </a:cubicBezTo>
                    <a:cubicBezTo>
                      <a:pt x="0" y="355600"/>
                      <a:pt x="2540" y="349250"/>
                      <a:pt x="3810" y="342900"/>
                    </a:cubicBezTo>
                    <a:cubicBezTo>
                      <a:pt x="5080" y="336550"/>
                      <a:pt x="10160" y="326390"/>
                      <a:pt x="10160" y="32639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4124960" y="2291810"/>
              <a:ext cx="647700" cy="482600"/>
              <a:chOff x="0" y="0"/>
              <a:chExt cx="647700" cy="4826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41910" y="50800"/>
                <a:ext cx="556260" cy="388620"/>
              </a:xfrm>
              <a:custGeom>
                <a:avLst/>
                <a:gdLst/>
                <a:ahLst/>
                <a:cxnLst/>
                <a:rect l="l" t="t" r="r" b="b"/>
                <a:pathLst>
                  <a:path w="556260" h="388620">
                    <a:moveTo>
                      <a:pt x="354330" y="181610"/>
                    </a:moveTo>
                    <a:cubicBezTo>
                      <a:pt x="302260" y="196850"/>
                      <a:pt x="278130" y="223520"/>
                      <a:pt x="255270" y="240030"/>
                    </a:cubicBezTo>
                    <a:cubicBezTo>
                      <a:pt x="232410" y="256540"/>
                      <a:pt x="204470" y="267970"/>
                      <a:pt x="186690" y="287020"/>
                    </a:cubicBezTo>
                    <a:cubicBezTo>
                      <a:pt x="168910" y="306070"/>
                      <a:pt x="153670" y="355600"/>
                      <a:pt x="148590" y="354330"/>
                    </a:cubicBezTo>
                    <a:cubicBezTo>
                      <a:pt x="143510" y="353060"/>
                      <a:pt x="170180" y="289560"/>
                      <a:pt x="162560" y="262890"/>
                    </a:cubicBezTo>
                    <a:cubicBezTo>
                      <a:pt x="154940" y="236220"/>
                      <a:pt x="101600" y="218440"/>
                      <a:pt x="100330" y="195580"/>
                    </a:cubicBezTo>
                    <a:cubicBezTo>
                      <a:pt x="99060" y="173990"/>
                      <a:pt x="132080" y="148590"/>
                      <a:pt x="151130" y="128270"/>
                    </a:cubicBezTo>
                    <a:cubicBezTo>
                      <a:pt x="168910" y="109220"/>
                      <a:pt x="187960" y="91440"/>
                      <a:pt x="209550" y="77470"/>
                    </a:cubicBezTo>
                    <a:cubicBezTo>
                      <a:pt x="231140" y="63500"/>
                      <a:pt x="254000" y="53340"/>
                      <a:pt x="278130" y="43180"/>
                    </a:cubicBezTo>
                    <a:cubicBezTo>
                      <a:pt x="303530" y="31750"/>
                      <a:pt x="332740" y="20320"/>
                      <a:pt x="359410" y="13970"/>
                    </a:cubicBezTo>
                    <a:cubicBezTo>
                      <a:pt x="383540" y="7620"/>
                      <a:pt x="411480" y="5080"/>
                      <a:pt x="431800" y="2540"/>
                    </a:cubicBezTo>
                    <a:cubicBezTo>
                      <a:pt x="445770" y="1270"/>
                      <a:pt x="454660" y="0"/>
                      <a:pt x="466090" y="1270"/>
                    </a:cubicBezTo>
                    <a:cubicBezTo>
                      <a:pt x="477520" y="2540"/>
                      <a:pt x="487680" y="5080"/>
                      <a:pt x="497840" y="10160"/>
                    </a:cubicBezTo>
                    <a:cubicBezTo>
                      <a:pt x="508000" y="15240"/>
                      <a:pt x="516890" y="21590"/>
                      <a:pt x="524510" y="29210"/>
                    </a:cubicBezTo>
                    <a:cubicBezTo>
                      <a:pt x="532130" y="36830"/>
                      <a:pt x="539750" y="45720"/>
                      <a:pt x="544830" y="55880"/>
                    </a:cubicBezTo>
                    <a:cubicBezTo>
                      <a:pt x="549910" y="66040"/>
                      <a:pt x="552450" y="77470"/>
                      <a:pt x="553720" y="87630"/>
                    </a:cubicBezTo>
                    <a:cubicBezTo>
                      <a:pt x="554990" y="99060"/>
                      <a:pt x="554990" y="110490"/>
                      <a:pt x="553720" y="120650"/>
                    </a:cubicBezTo>
                    <a:cubicBezTo>
                      <a:pt x="552450" y="132080"/>
                      <a:pt x="547370" y="142240"/>
                      <a:pt x="542290" y="152400"/>
                    </a:cubicBezTo>
                    <a:cubicBezTo>
                      <a:pt x="537210" y="162560"/>
                      <a:pt x="529590" y="171450"/>
                      <a:pt x="521970" y="179070"/>
                    </a:cubicBezTo>
                    <a:cubicBezTo>
                      <a:pt x="514350" y="186690"/>
                      <a:pt x="504190" y="193040"/>
                      <a:pt x="494030" y="196850"/>
                    </a:cubicBezTo>
                    <a:cubicBezTo>
                      <a:pt x="483870" y="200660"/>
                      <a:pt x="472440" y="203200"/>
                      <a:pt x="462280" y="204470"/>
                    </a:cubicBezTo>
                    <a:cubicBezTo>
                      <a:pt x="450850" y="205740"/>
                      <a:pt x="439420" y="205740"/>
                      <a:pt x="429260" y="203200"/>
                    </a:cubicBezTo>
                    <a:cubicBezTo>
                      <a:pt x="419100" y="200660"/>
                      <a:pt x="407670" y="195580"/>
                      <a:pt x="398780" y="189230"/>
                    </a:cubicBezTo>
                    <a:cubicBezTo>
                      <a:pt x="389890" y="182880"/>
                      <a:pt x="379730" y="176530"/>
                      <a:pt x="373380" y="167640"/>
                    </a:cubicBezTo>
                    <a:cubicBezTo>
                      <a:pt x="365760" y="158750"/>
                      <a:pt x="360680" y="148590"/>
                      <a:pt x="356870" y="138430"/>
                    </a:cubicBezTo>
                    <a:cubicBezTo>
                      <a:pt x="353060" y="128270"/>
                      <a:pt x="350520" y="116840"/>
                      <a:pt x="350520" y="106680"/>
                    </a:cubicBezTo>
                    <a:cubicBezTo>
                      <a:pt x="350520" y="95250"/>
                      <a:pt x="351790" y="83820"/>
                      <a:pt x="354330" y="73660"/>
                    </a:cubicBezTo>
                    <a:cubicBezTo>
                      <a:pt x="356870" y="63500"/>
                      <a:pt x="361950" y="52070"/>
                      <a:pt x="368300" y="43180"/>
                    </a:cubicBezTo>
                    <a:cubicBezTo>
                      <a:pt x="374650" y="34290"/>
                      <a:pt x="383540" y="26670"/>
                      <a:pt x="392430" y="20320"/>
                    </a:cubicBezTo>
                    <a:cubicBezTo>
                      <a:pt x="401320" y="13970"/>
                      <a:pt x="411480" y="8890"/>
                      <a:pt x="421640" y="5080"/>
                    </a:cubicBezTo>
                    <a:cubicBezTo>
                      <a:pt x="431800" y="1270"/>
                      <a:pt x="443230" y="0"/>
                      <a:pt x="454660" y="0"/>
                    </a:cubicBezTo>
                    <a:cubicBezTo>
                      <a:pt x="466090" y="0"/>
                      <a:pt x="477520" y="2540"/>
                      <a:pt x="487680" y="6350"/>
                    </a:cubicBezTo>
                    <a:cubicBezTo>
                      <a:pt x="497840" y="10160"/>
                      <a:pt x="506730" y="15240"/>
                      <a:pt x="515620" y="21590"/>
                    </a:cubicBezTo>
                    <a:cubicBezTo>
                      <a:pt x="524510" y="27940"/>
                      <a:pt x="532130" y="38100"/>
                      <a:pt x="538480" y="46990"/>
                    </a:cubicBezTo>
                    <a:cubicBezTo>
                      <a:pt x="544830" y="55880"/>
                      <a:pt x="549910" y="67310"/>
                      <a:pt x="552450" y="77470"/>
                    </a:cubicBezTo>
                    <a:cubicBezTo>
                      <a:pt x="554990" y="87630"/>
                      <a:pt x="556260" y="99060"/>
                      <a:pt x="554990" y="110490"/>
                    </a:cubicBezTo>
                    <a:cubicBezTo>
                      <a:pt x="553720" y="120650"/>
                      <a:pt x="551180" y="132080"/>
                      <a:pt x="547370" y="142240"/>
                    </a:cubicBezTo>
                    <a:cubicBezTo>
                      <a:pt x="543560" y="152400"/>
                      <a:pt x="537210" y="162560"/>
                      <a:pt x="529590" y="170180"/>
                    </a:cubicBezTo>
                    <a:cubicBezTo>
                      <a:pt x="521970" y="179070"/>
                      <a:pt x="513080" y="186690"/>
                      <a:pt x="504190" y="191770"/>
                    </a:cubicBezTo>
                    <a:cubicBezTo>
                      <a:pt x="494030" y="196850"/>
                      <a:pt x="472440" y="203200"/>
                      <a:pt x="472440" y="203200"/>
                    </a:cubicBezTo>
                    <a:cubicBezTo>
                      <a:pt x="472440" y="203200"/>
                      <a:pt x="447040" y="204470"/>
                      <a:pt x="431800" y="208280"/>
                    </a:cubicBezTo>
                    <a:cubicBezTo>
                      <a:pt x="410210" y="213360"/>
                      <a:pt x="378460" y="220980"/>
                      <a:pt x="354330" y="231140"/>
                    </a:cubicBezTo>
                    <a:cubicBezTo>
                      <a:pt x="330200" y="241300"/>
                      <a:pt x="307340" y="252730"/>
                      <a:pt x="285750" y="267970"/>
                    </a:cubicBezTo>
                    <a:cubicBezTo>
                      <a:pt x="264160" y="281940"/>
                      <a:pt x="247650" y="303530"/>
                      <a:pt x="227330" y="318770"/>
                    </a:cubicBezTo>
                    <a:cubicBezTo>
                      <a:pt x="207010" y="335280"/>
                      <a:pt x="187960" y="353060"/>
                      <a:pt x="163830" y="363220"/>
                    </a:cubicBezTo>
                    <a:cubicBezTo>
                      <a:pt x="138430" y="374650"/>
                      <a:pt x="102870" y="388620"/>
                      <a:pt x="77470" y="381000"/>
                    </a:cubicBezTo>
                    <a:cubicBezTo>
                      <a:pt x="50800" y="373380"/>
                      <a:pt x="17780" y="339090"/>
                      <a:pt x="8890" y="311150"/>
                    </a:cubicBezTo>
                    <a:cubicBezTo>
                      <a:pt x="0" y="284480"/>
                      <a:pt x="11430" y="243840"/>
                      <a:pt x="24130" y="217170"/>
                    </a:cubicBezTo>
                    <a:cubicBezTo>
                      <a:pt x="36830" y="191770"/>
                      <a:pt x="62230" y="173990"/>
                      <a:pt x="82550" y="156210"/>
                    </a:cubicBezTo>
                    <a:cubicBezTo>
                      <a:pt x="102870" y="138430"/>
                      <a:pt x="124460" y="125730"/>
                      <a:pt x="146050" y="110490"/>
                    </a:cubicBezTo>
                    <a:cubicBezTo>
                      <a:pt x="167640" y="95250"/>
                      <a:pt x="186690" y="76200"/>
                      <a:pt x="210820" y="63500"/>
                    </a:cubicBezTo>
                    <a:cubicBezTo>
                      <a:pt x="236220" y="49530"/>
                      <a:pt x="273050" y="34290"/>
                      <a:pt x="295910" y="29210"/>
                    </a:cubicBezTo>
                    <a:cubicBezTo>
                      <a:pt x="309880" y="25400"/>
                      <a:pt x="320040" y="26670"/>
                      <a:pt x="330200" y="25400"/>
                    </a:cubicBezTo>
                    <a:cubicBezTo>
                      <a:pt x="337820" y="24130"/>
                      <a:pt x="342900" y="24130"/>
                      <a:pt x="349250" y="24130"/>
                    </a:cubicBezTo>
                    <a:cubicBezTo>
                      <a:pt x="355600" y="24130"/>
                      <a:pt x="361950" y="25400"/>
                      <a:pt x="368300" y="27940"/>
                    </a:cubicBezTo>
                    <a:cubicBezTo>
                      <a:pt x="374650" y="30480"/>
                      <a:pt x="379730" y="33020"/>
                      <a:pt x="384810" y="36830"/>
                    </a:cubicBezTo>
                    <a:cubicBezTo>
                      <a:pt x="389890" y="40640"/>
                      <a:pt x="396240" y="43180"/>
                      <a:pt x="400050" y="48260"/>
                    </a:cubicBezTo>
                    <a:cubicBezTo>
                      <a:pt x="405130" y="53340"/>
                      <a:pt x="407670" y="59690"/>
                      <a:pt x="411480" y="64770"/>
                    </a:cubicBezTo>
                    <a:cubicBezTo>
                      <a:pt x="414020" y="69850"/>
                      <a:pt x="417830" y="74930"/>
                      <a:pt x="419100" y="81280"/>
                    </a:cubicBezTo>
                    <a:cubicBezTo>
                      <a:pt x="420370" y="87630"/>
                      <a:pt x="421640" y="93980"/>
                      <a:pt x="421640" y="100330"/>
                    </a:cubicBezTo>
                    <a:cubicBezTo>
                      <a:pt x="421640" y="106680"/>
                      <a:pt x="421640" y="113030"/>
                      <a:pt x="420370" y="119380"/>
                    </a:cubicBezTo>
                    <a:cubicBezTo>
                      <a:pt x="419100" y="125730"/>
                      <a:pt x="416560" y="132080"/>
                      <a:pt x="414020" y="138430"/>
                    </a:cubicBezTo>
                    <a:cubicBezTo>
                      <a:pt x="411480" y="143510"/>
                      <a:pt x="407670" y="148590"/>
                      <a:pt x="403860" y="153670"/>
                    </a:cubicBezTo>
                    <a:cubicBezTo>
                      <a:pt x="400050" y="158750"/>
                      <a:pt x="394970" y="163830"/>
                      <a:pt x="389890" y="167640"/>
                    </a:cubicBezTo>
                    <a:cubicBezTo>
                      <a:pt x="384810" y="171450"/>
                      <a:pt x="379730" y="173990"/>
                      <a:pt x="373380" y="176530"/>
                    </a:cubicBezTo>
                    <a:cubicBezTo>
                      <a:pt x="367030" y="179070"/>
                      <a:pt x="354330" y="181610"/>
                      <a:pt x="354330" y="18161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3594100" y="2460720"/>
              <a:ext cx="590550" cy="293370"/>
              <a:chOff x="0" y="0"/>
              <a:chExt cx="590550" cy="29337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50800" y="50800"/>
                <a:ext cx="490220" cy="191770"/>
              </a:xfrm>
              <a:custGeom>
                <a:avLst/>
                <a:gdLst/>
                <a:ahLst/>
                <a:cxnLst/>
                <a:rect l="l" t="t" r="r" b="b"/>
                <a:pathLst>
                  <a:path w="490220" h="191770">
                    <a:moveTo>
                      <a:pt x="408940" y="190500"/>
                    </a:moveTo>
                    <a:cubicBezTo>
                      <a:pt x="311150" y="190500"/>
                      <a:pt x="284480" y="191770"/>
                      <a:pt x="257810" y="191770"/>
                    </a:cubicBezTo>
                    <a:cubicBezTo>
                      <a:pt x="231140" y="191770"/>
                      <a:pt x="205740" y="190500"/>
                      <a:pt x="179070" y="187960"/>
                    </a:cubicBezTo>
                    <a:cubicBezTo>
                      <a:pt x="149860" y="185420"/>
                      <a:pt x="107950" y="176530"/>
                      <a:pt x="86360" y="173990"/>
                    </a:cubicBezTo>
                    <a:cubicBezTo>
                      <a:pt x="74930" y="172720"/>
                      <a:pt x="67310" y="172720"/>
                      <a:pt x="58420" y="170180"/>
                    </a:cubicBezTo>
                    <a:cubicBezTo>
                      <a:pt x="49530" y="167640"/>
                      <a:pt x="41910" y="161290"/>
                      <a:pt x="34290" y="156210"/>
                    </a:cubicBezTo>
                    <a:cubicBezTo>
                      <a:pt x="26670" y="149860"/>
                      <a:pt x="19050" y="143510"/>
                      <a:pt x="13970" y="135890"/>
                    </a:cubicBezTo>
                    <a:cubicBezTo>
                      <a:pt x="8890" y="128270"/>
                      <a:pt x="5080" y="119380"/>
                      <a:pt x="2540" y="110490"/>
                    </a:cubicBezTo>
                    <a:cubicBezTo>
                      <a:pt x="0" y="101600"/>
                      <a:pt x="0" y="91440"/>
                      <a:pt x="0" y="82550"/>
                    </a:cubicBezTo>
                    <a:cubicBezTo>
                      <a:pt x="0" y="73660"/>
                      <a:pt x="1270" y="63500"/>
                      <a:pt x="5080" y="54610"/>
                    </a:cubicBezTo>
                    <a:cubicBezTo>
                      <a:pt x="8890" y="45720"/>
                      <a:pt x="13970" y="38100"/>
                      <a:pt x="20320" y="30480"/>
                    </a:cubicBezTo>
                    <a:cubicBezTo>
                      <a:pt x="26670" y="24130"/>
                      <a:pt x="34290" y="17780"/>
                      <a:pt x="41910" y="12700"/>
                    </a:cubicBezTo>
                    <a:cubicBezTo>
                      <a:pt x="49530" y="7620"/>
                      <a:pt x="58420" y="5080"/>
                      <a:pt x="67310" y="2540"/>
                    </a:cubicBezTo>
                    <a:cubicBezTo>
                      <a:pt x="76200" y="0"/>
                      <a:pt x="86360" y="0"/>
                      <a:pt x="95250" y="1270"/>
                    </a:cubicBezTo>
                    <a:cubicBezTo>
                      <a:pt x="104140" y="2540"/>
                      <a:pt x="114300" y="3810"/>
                      <a:pt x="123190" y="7620"/>
                    </a:cubicBezTo>
                    <a:cubicBezTo>
                      <a:pt x="132080" y="11430"/>
                      <a:pt x="139700" y="17780"/>
                      <a:pt x="146050" y="24130"/>
                    </a:cubicBezTo>
                    <a:cubicBezTo>
                      <a:pt x="152400" y="30480"/>
                      <a:pt x="158750" y="38100"/>
                      <a:pt x="163830" y="46990"/>
                    </a:cubicBezTo>
                    <a:cubicBezTo>
                      <a:pt x="167640" y="54610"/>
                      <a:pt x="171450" y="64770"/>
                      <a:pt x="172720" y="73660"/>
                    </a:cubicBezTo>
                    <a:cubicBezTo>
                      <a:pt x="173990" y="82550"/>
                      <a:pt x="173990" y="92710"/>
                      <a:pt x="172720" y="101600"/>
                    </a:cubicBezTo>
                    <a:cubicBezTo>
                      <a:pt x="171450" y="110490"/>
                      <a:pt x="168910" y="120650"/>
                      <a:pt x="163830" y="128270"/>
                    </a:cubicBezTo>
                    <a:cubicBezTo>
                      <a:pt x="160020" y="135890"/>
                      <a:pt x="152400" y="143510"/>
                      <a:pt x="146050" y="149860"/>
                    </a:cubicBezTo>
                    <a:cubicBezTo>
                      <a:pt x="139700" y="156210"/>
                      <a:pt x="132080" y="162560"/>
                      <a:pt x="123190" y="166370"/>
                    </a:cubicBezTo>
                    <a:cubicBezTo>
                      <a:pt x="114300" y="170180"/>
                      <a:pt x="104140" y="172720"/>
                      <a:pt x="95250" y="173990"/>
                    </a:cubicBezTo>
                    <a:cubicBezTo>
                      <a:pt x="86360" y="175260"/>
                      <a:pt x="76200" y="175260"/>
                      <a:pt x="67310" y="172720"/>
                    </a:cubicBezTo>
                    <a:cubicBezTo>
                      <a:pt x="58420" y="170180"/>
                      <a:pt x="49530" y="166370"/>
                      <a:pt x="41910" y="161290"/>
                    </a:cubicBezTo>
                    <a:cubicBezTo>
                      <a:pt x="34290" y="156210"/>
                      <a:pt x="26670" y="149860"/>
                      <a:pt x="20320" y="143510"/>
                    </a:cubicBezTo>
                    <a:cubicBezTo>
                      <a:pt x="13970" y="135890"/>
                      <a:pt x="8890" y="128270"/>
                      <a:pt x="5080" y="119380"/>
                    </a:cubicBezTo>
                    <a:cubicBezTo>
                      <a:pt x="1270" y="110490"/>
                      <a:pt x="0" y="100330"/>
                      <a:pt x="0" y="91440"/>
                    </a:cubicBezTo>
                    <a:cubicBezTo>
                      <a:pt x="0" y="82550"/>
                      <a:pt x="0" y="72390"/>
                      <a:pt x="2540" y="63500"/>
                    </a:cubicBezTo>
                    <a:cubicBezTo>
                      <a:pt x="5080" y="54610"/>
                      <a:pt x="8890" y="45720"/>
                      <a:pt x="13970" y="38100"/>
                    </a:cubicBezTo>
                    <a:cubicBezTo>
                      <a:pt x="19050" y="30480"/>
                      <a:pt x="26670" y="22860"/>
                      <a:pt x="34290" y="17780"/>
                    </a:cubicBezTo>
                    <a:cubicBezTo>
                      <a:pt x="41910" y="12700"/>
                      <a:pt x="49530" y="7620"/>
                      <a:pt x="58420" y="5080"/>
                    </a:cubicBezTo>
                    <a:cubicBezTo>
                      <a:pt x="67310" y="2540"/>
                      <a:pt x="86360" y="0"/>
                      <a:pt x="86360" y="0"/>
                    </a:cubicBezTo>
                    <a:cubicBezTo>
                      <a:pt x="86360" y="0"/>
                      <a:pt x="142240" y="6350"/>
                      <a:pt x="170180" y="11430"/>
                    </a:cubicBezTo>
                    <a:cubicBezTo>
                      <a:pt x="199390" y="16510"/>
                      <a:pt x="229870" y="26670"/>
                      <a:pt x="257810" y="29210"/>
                    </a:cubicBezTo>
                    <a:cubicBezTo>
                      <a:pt x="284480" y="31750"/>
                      <a:pt x="311150" y="30480"/>
                      <a:pt x="336550" y="30480"/>
                    </a:cubicBezTo>
                    <a:cubicBezTo>
                      <a:pt x="360680" y="30480"/>
                      <a:pt x="392430" y="29210"/>
                      <a:pt x="408940" y="30480"/>
                    </a:cubicBezTo>
                    <a:cubicBezTo>
                      <a:pt x="417830" y="30480"/>
                      <a:pt x="421640" y="31750"/>
                      <a:pt x="427990" y="33020"/>
                    </a:cubicBezTo>
                    <a:cubicBezTo>
                      <a:pt x="434340" y="34290"/>
                      <a:pt x="440690" y="36830"/>
                      <a:pt x="445770" y="39370"/>
                    </a:cubicBezTo>
                    <a:cubicBezTo>
                      <a:pt x="452120" y="41910"/>
                      <a:pt x="457200" y="46990"/>
                      <a:pt x="462280" y="50800"/>
                    </a:cubicBezTo>
                    <a:cubicBezTo>
                      <a:pt x="467360" y="54610"/>
                      <a:pt x="471170" y="59690"/>
                      <a:pt x="474980" y="64770"/>
                    </a:cubicBezTo>
                    <a:cubicBezTo>
                      <a:pt x="478790" y="69850"/>
                      <a:pt x="481330" y="76200"/>
                      <a:pt x="483870" y="82550"/>
                    </a:cubicBezTo>
                    <a:cubicBezTo>
                      <a:pt x="486410" y="88900"/>
                      <a:pt x="487680" y="93980"/>
                      <a:pt x="488950" y="100330"/>
                    </a:cubicBezTo>
                    <a:cubicBezTo>
                      <a:pt x="490220" y="106680"/>
                      <a:pt x="490220" y="114300"/>
                      <a:pt x="488950" y="120650"/>
                    </a:cubicBezTo>
                    <a:cubicBezTo>
                      <a:pt x="487680" y="127000"/>
                      <a:pt x="486410" y="132080"/>
                      <a:pt x="483870" y="138430"/>
                    </a:cubicBezTo>
                    <a:cubicBezTo>
                      <a:pt x="481330" y="144780"/>
                      <a:pt x="478790" y="151130"/>
                      <a:pt x="474980" y="156210"/>
                    </a:cubicBezTo>
                    <a:cubicBezTo>
                      <a:pt x="471170" y="161290"/>
                      <a:pt x="467360" y="166370"/>
                      <a:pt x="462280" y="170180"/>
                    </a:cubicBezTo>
                    <a:cubicBezTo>
                      <a:pt x="457200" y="173990"/>
                      <a:pt x="452120" y="179070"/>
                      <a:pt x="445770" y="181610"/>
                    </a:cubicBezTo>
                    <a:cubicBezTo>
                      <a:pt x="440690" y="184150"/>
                      <a:pt x="434340" y="186690"/>
                      <a:pt x="427990" y="187960"/>
                    </a:cubicBezTo>
                    <a:cubicBezTo>
                      <a:pt x="421640" y="189230"/>
                      <a:pt x="408940" y="190500"/>
                      <a:pt x="408940" y="19050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869950" y="2514060"/>
              <a:ext cx="3011170" cy="580390"/>
              <a:chOff x="0" y="0"/>
              <a:chExt cx="3011170" cy="58039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48260" y="49530"/>
                <a:ext cx="2913380" cy="480060"/>
              </a:xfrm>
              <a:custGeom>
                <a:avLst/>
                <a:gdLst/>
                <a:ahLst/>
                <a:cxnLst/>
                <a:rect l="l" t="t" r="r" b="b"/>
                <a:pathLst>
                  <a:path w="2913380" h="480060">
                    <a:moveTo>
                      <a:pt x="2834640" y="166370"/>
                    </a:moveTo>
                    <a:cubicBezTo>
                      <a:pt x="2677160" y="161290"/>
                      <a:pt x="2636520" y="163830"/>
                      <a:pt x="2595880" y="163830"/>
                    </a:cubicBezTo>
                    <a:cubicBezTo>
                      <a:pt x="2555240" y="165100"/>
                      <a:pt x="2512060" y="165100"/>
                      <a:pt x="2471420" y="165100"/>
                    </a:cubicBezTo>
                    <a:cubicBezTo>
                      <a:pt x="2430780" y="165100"/>
                      <a:pt x="2387600" y="165100"/>
                      <a:pt x="2350770" y="166370"/>
                    </a:cubicBezTo>
                    <a:cubicBezTo>
                      <a:pt x="2317750" y="166370"/>
                      <a:pt x="2289810" y="167640"/>
                      <a:pt x="2259330" y="168910"/>
                    </a:cubicBezTo>
                    <a:cubicBezTo>
                      <a:pt x="2228850" y="170180"/>
                      <a:pt x="2195830" y="170180"/>
                      <a:pt x="2166620" y="171450"/>
                    </a:cubicBezTo>
                    <a:cubicBezTo>
                      <a:pt x="2138680" y="172720"/>
                      <a:pt x="2113280" y="171450"/>
                      <a:pt x="2086610" y="173990"/>
                    </a:cubicBezTo>
                    <a:cubicBezTo>
                      <a:pt x="2059940" y="176530"/>
                      <a:pt x="2033270" y="184150"/>
                      <a:pt x="2006600" y="190500"/>
                    </a:cubicBezTo>
                    <a:cubicBezTo>
                      <a:pt x="1979930" y="196850"/>
                      <a:pt x="1953260" y="205740"/>
                      <a:pt x="1925320" y="209550"/>
                    </a:cubicBezTo>
                    <a:cubicBezTo>
                      <a:pt x="1898650" y="213360"/>
                      <a:pt x="1871980" y="209550"/>
                      <a:pt x="1842770" y="210820"/>
                    </a:cubicBezTo>
                    <a:cubicBezTo>
                      <a:pt x="1807210" y="212090"/>
                      <a:pt x="1765300" y="213360"/>
                      <a:pt x="1728470" y="215900"/>
                    </a:cubicBezTo>
                    <a:cubicBezTo>
                      <a:pt x="1692910" y="218440"/>
                      <a:pt x="1661160" y="223520"/>
                      <a:pt x="1624330" y="226060"/>
                    </a:cubicBezTo>
                    <a:cubicBezTo>
                      <a:pt x="1583690" y="228600"/>
                      <a:pt x="1535430" y="229870"/>
                      <a:pt x="1494790" y="231140"/>
                    </a:cubicBezTo>
                    <a:cubicBezTo>
                      <a:pt x="1460500" y="232410"/>
                      <a:pt x="1428750" y="233680"/>
                      <a:pt x="1397000" y="234950"/>
                    </a:cubicBezTo>
                    <a:cubicBezTo>
                      <a:pt x="1367790" y="236220"/>
                      <a:pt x="1341120" y="236220"/>
                      <a:pt x="1313180" y="240030"/>
                    </a:cubicBezTo>
                    <a:cubicBezTo>
                      <a:pt x="1282700" y="243840"/>
                      <a:pt x="1250950" y="251460"/>
                      <a:pt x="1221740" y="257810"/>
                    </a:cubicBezTo>
                    <a:cubicBezTo>
                      <a:pt x="1195070" y="264160"/>
                      <a:pt x="1170940" y="270510"/>
                      <a:pt x="1143000" y="275590"/>
                    </a:cubicBezTo>
                    <a:cubicBezTo>
                      <a:pt x="1113790" y="280670"/>
                      <a:pt x="1082040" y="283210"/>
                      <a:pt x="1049020" y="285750"/>
                    </a:cubicBezTo>
                    <a:cubicBezTo>
                      <a:pt x="1013460" y="288290"/>
                      <a:pt x="971550" y="290830"/>
                      <a:pt x="938530" y="293370"/>
                    </a:cubicBezTo>
                    <a:cubicBezTo>
                      <a:pt x="910590" y="295910"/>
                      <a:pt x="890270" y="298450"/>
                      <a:pt x="862330" y="299720"/>
                    </a:cubicBezTo>
                    <a:cubicBezTo>
                      <a:pt x="829310" y="300990"/>
                      <a:pt x="787400" y="300990"/>
                      <a:pt x="751840" y="302260"/>
                    </a:cubicBezTo>
                    <a:cubicBezTo>
                      <a:pt x="718820" y="302260"/>
                      <a:pt x="688340" y="303530"/>
                      <a:pt x="657860" y="303530"/>
                    </a:cubicBezTo>
                    <a:cubicBezTo>
                      <a:pt x="628650" y="303530"/>
                      <a:pt x="600710" y="302260"/>
                      <a:pt x="574040" y="303530"/>
                    </a:cubicBezTo>
                    <a:cubicBezTo>
                      <a:pt x="548640" y="304800"/>
                      <a:pt x="524510" y="306070"/>
                      <a:pt x="499110" y="312420"/>
                    </a:cubicBezTo>
                    <a:cubicBezTo>
                      <a:pt x="471170" y="318770"/>
                      <a:pt x="440690" y="336550"/>
                      <a:pt x="411480" y="344170"/>
                    </a:cubicBezTo>
                    <a:cubicBezTo>
                      <a:pt x="383540" y="351790"/>
                      <a:pt x="353060" y="355600"/>
                      <a:pt x="325120" y="359410"/>
                    </a:cubicBezTo>
                    <a:cubicBezTo>
                      <a:pt x="298450" y="363220"/>
                      <a:pt x="274320" y="365760"/>
                      <a:pt x="247650" y="367030"/>
                    </a:cubicBezTo>
                    <a:cubicBezTo>
                      <a:pt x="220980" y="368300"/>
                      <a:pt x="179070" y="382270"/>
                      <a:pt x="167640" y="368300"/>
                    </a:cubicBezTo>
                    <a:cubicBezTo>
                      <a:pt x="154940" y="353060"/>
                      <a:pt x="163830" y="290830"/>
                      <a:pt x="181610" y="271780"/>
                    </a:cubicBezTo>
                    <a:cubicBezTo>
                      <a:pt x="198120" y="254000"/>
                      <a:pt x="237490" y="255270"/>
                      <a:pt x="265430" y="255270"/>
                    </a:cubicBezTo>
                    <a:cubicBezTo>
                      <a:pt x="293370" y="255270"/>
                      <a:pt x="318770" y="267970"/>
                      <a:pt x="346710" y="271780"/>
                    </a:cubicBezTo>
                    <a:cubicBezTo>
                      <a:pt x="374650" y="275590"/>
                      <a:pt x="405130" y="280670"/>
                      <a:pt x="431800" y="276860"/>
                    </a:cubicBezTo>
                    <a:cubicBezTo>
                      <a:pt x="458470" y="273050"/>
                      <a:pt x="481330" y="260350"/>
                      <a:pt x="508000" y="252730"/>
                    </a:cubicBezTo>
                    <a:cubicBezTo>
                      <a:pt x="534670" y="245110"/>
                      <a:pt x="565150" y="240030"/>
                      <a:pt x="591820" y="232410"/>
                    </a:cubicBezTo>
                    <a:cubicBezTo>
                      <a:pt x="618490" y="224790"/>
                      <a:pt x="642620" y="212090"/>
                      <a:pt x="669290" y="204470"/>
                    </a:cubicBezTo>
                    <a:cubicBezTo>
                      <a:pt x="695960" y="196850"/>
                      <a:pt x="722630" y="189230"/>
                      <a:pt x="749300" y="184150"/>
                    </a:cubicBezTo>
                    <a:cubicBezTo>
                      <a:pt x="775970" y="179070"/>
                      <a:pt x="805180" y="177800"/>
                      <a:pt x="831850" y="176530"/>
                    </a:cubicBezTo>
                    <a:cubicBezTo>
                      <a:pt x="858520" y="175260"/>
                      <a:pt x="883920" y="175260"/>
                      <a:pt x="910590" y="175260"/>
                    </a:cubicBezTo>
                    <a:cubicBezTo>
                      <a:pt x="937260" y="175260"/>
                      <a:pt x="962660" y="176530"/>
                      <a:pt x="989330" y="176530"/>
                    </a:cubicBezTo>
                    <a:cubicBezTo>
                      <a:pt x="1017270" y="176530"/>
                      <a:pt x="1046480" y="175260"/>
                      <a:pt x="1074420" y="176530"/>
                    </a:cubicBezTo>
                    <a:cubicBezTo>
                      <a:pt x="1101090" y="177800"/>
                      <a:pt x="1120140" y="173990"/>
                      <a:pt x="1150620" y="182880"/>
                    </a:cubicBezTo>
                    <a:cubicBezTo>
                      <a:pt x="1201420" y="198120"/>
                      <a:pt x="1325880" y="252730"/>
                      <a:pt x="1346200" y="283210"/>
                    </a:cubicBezTo>
                    <a:cubicBezTo>
                      <a:pt x="1353820" y="294640"/>
                      <a:pt x="1350010" y="306070"/>
                      <a:pt x="1348740" y="317500"/>
                    </a:cubicBezTo>
                    <a:cubicBezTo>
                      <a:pt x="1347470" y="328930"/>
                      <a:pt x="1344930" y="340360"/>
                      <a:pt x="1339850" y="350520"/>
                    </a:cubicBezTo>
                    <a:cubicBezTo>
                      <a:pt x="1334770" y="360680"/>
                      <a:pt x="1328420" y="370840"/>
                      <a:pt x="1320800" y="379730"/>
                    </a:cubicBezTo>
                    <a:cubicBezTo>
                      <a:pt x="1313180" y="387350"/>
                      <a:pt x="1304290" y="394970"/>
                      <a:pt x="1294130" y="400050"/>
                    </a:cubicBezTo>
                    <a:cubicBezTo>
                      <a:pt x="1283970" y="405130"/>
                      <a:pt x="1273810" y="408940"/>
                      <a:pt x="1262380" y="411480"/>
                    </a:cubicBezTo>
                    <a:cubicBezTo>
                      <a:pt x="1250950" y="414020"/>
                      <a:pt x="1239520" y="414020"/>
                      <a:pt x="1228090" y="412750"/>
                    </a:cubicBezTo>
                    <a:cubicBezTo>
                      <a:pt x="1216660" y="411480"/>
                      <a:pt x="1205230" y="406400"/>
                      <a:pt x="1195070" y="401320"/>
                    </a:cubicBezTo>
                    <a:cubicBezTo>
                      <a:pt x="1184910" y="396240"/>
                      <a:pt x="1174750" y="388620"/>
                      <a:pt x="1167130" y="381000"/>
                    </a:cubicBezTo>
                    <a:cubicBezTo>
                      <a:pt x="1159510" y="373380"/>
                      <a:pt x="1153160" y="363220"/>
                      <a:pt x="1148080" y="353060"/>
                    </a:cubicBezTo>
                    <a:cubicBezTo>
                      <a:pt x="1143000" y="342900"/>
                      <a:pt x="1140460" y="331470"/>
                      <a:pt x="1139190" y="320040"/>
                    </a:cubicBezTo>
                    <a:cubicBezTo>
                      <a:pt x="1137920" y="308610"/>
                      <a:pt x="1137920" y="298450"/>
                      <a:pt x="1140460" y="287020"/>
                    </a:cubicBezTo>
                    <a:cubicBezTo>
                      <a:pt x="1143000" y="275590"/>
                      <a:pt x="1146810" y="264160"/>
                      <a:pt x="1151890" y="254000"/>
                    </a:cubicBezTo>
                    <a:cubicBezTo>
                      <a:pt x="1156970" y="243840"/>
                      <a:pt x="1164590" y="236220"/>
                      <a:pt x="1173480" y="228600"/>
                    </a:cubicBezTo>
                    <a:cubicBezTo>
                      <a:pt x="1182370" y="220980"/>
                      <a:pt x="1192530" y="215900"/>
                      <a:pt x="1202690" y="210820"/>
                    </a:cubicBezTo>
                    <a:cubicBezTo>
                      <a:pt x="1212850" y="207010"/>
                      <a:pt x="1224280" y="203200"/>
                      <a:pt x="1235710" y="201930"/>
                    </a:cubicBezTo>
                    <a:cubicBezTo>
                      <a:pt x="1247140" y="200660"/>
                      <a:pt x="1258570" y="203200"/>
                      <a:pt x="1270000" y="205740"/>
                    </a:cubicBezTo>
                    <a:cubicBezTo>
                      <a:pt x="1281430" y="208280"/>
                      <a:pt x="1291590" y="213360"/>
                      <a:pt x="1301750" y="219710"/>
                    </a:cubicBezTo>
                    <a:cubicBezTo>
                      <a:pt x="1310640" y="226060"/>
                      <a:pt x="1320800" y="233680"/>
                      <a:pt x="1327150" y="242570"/>
                    </a:cubicBezTo>
                    <a:cubicBezTo>
                      <a:pt x="1333500" y="251460"/>
                      <a:pt x="1338580" y="262890"/>
                      <a:pt x="1342390" y="273050"/>
                    </a:cubicBezTo>
                    <a:cubicBezTo>
                      <a:pt x="1346200" y="283210"/>
                      <a:pt x="1348740" y="294640"/>
                      <a:pt x="1348740" y="306070"/>
                    </a:cubicBezTo>
                    <a:cubicBezTo>
                      <a:pt x="1348740" y="317500"/>
                      <a:pt x="1347470" y="328930"/>
                      <a:pt x="1343660" y="340360"/>
                    </a:cubicBezTo>
                    <a:cubicBezTo>
                      <a:pt x="1339850" y="350520"/>
                      <a:pt x="1334770" y="361950"/>
                      <a:pt x="1328420" y="370840"/>
                    </a:cubicBezTo>
                    <a:cubicBezTo>
                      <a:pt x="1322070" y="379730"/>
                      <a:pt x="1313180" y="388620"/>
                      <a:pt x="1304290" y="394970"/>
                    </a:cubicBezTo>
                    <a:cubicBezTo>
                      <a:pt x="1295400" y="401320"/>
                      <a:pt x="1283970" y="406400"/>
                      <a:pt x="1272540" y="408940"/>
                    </a:cubicBezTo>
                    <a:cubicBezTo>
                      <a:pt x="1262380" y="411480"/>
                      <a:pt x="1250950" y="412750"/>
                      <a:pt x="1239520" y="412750"/>
                    </a:cubicBezTo>
                    <a:cubicBezTo>
                      <a:pt x="1228090" y="412750"/>
                      <a:pt x="1215390" y="410210"/>
                      <a:pt x="1205230" y="406400"/>
                    </a:cubicBezTo>
                    <a:cubicBezTo>
                      <a:pt x="1195070" y="402590"/>
                      <a:pt x="1184910" y="396240"/>
                      <a:pt x="1176020" y="388620"/>
                    </a:cubicBezTo>
                    <a:cubicBezTo>
                      <a:pt x="1167130" y="381000"/>
                      <a:pt x="1159510" y="372110"/>
                      <a:pt x="1153160" y="363220"/>
                    </a:cubicBezTo>
                    <a:cubicBezTo>
                      <a:pt x="1146810" y="353060"/>
                      <a:pt x="1140460" y="331470"/>
                      <a:pt x="1140460" y="331470"/>
                    </a:cubicBezTo>
                    <a:cubicBezTo>
                      <a:pt x="1140460" y="331470"/>
                      <a:pt x="1159510" y="391160"/>
                      <a:pt x="1149350" y="400050"/>
                    </a:cubicBezTo>
                    <a:cubicBezTo>
                      <a:pt x="1139190" y="410210"/>
                      <a:pt x="1099820" y="387350"/>
                      <a:pt x="1074420" y="384810"/>
                    </a:cubicBezTo>
                    <a:cubicBezTo>
                      <a:pt x="1046480" y="382270"/>
                      <a:pt x="1018540" y="384810"/>
                      <a:pt x="989330" y="384810"/>
                    </a:cubicBezTo>
                    <a:cubicBezTo>
                      <a:pt x="958850" y="384810"/>
                      <a:pt x="925830" y="384810"/>
                      <a:pt x="895350" y="384810"/>
                    </a:cubicBezTo>
                    <a:cubicBezTo>
                      <a:pt x="866140" y="384810"/>
                      <a:pt x="838200" y="381000"/>
                      <a:pt x="810260" y="384810"/>
                    </a:cubicBezTo>
                    <a:cubicBezTo>
                      <a:pt x="782320" y="388620"/>
                      <a:pt x="754380" y="397510"/>
                      <a:pt x="726440" y="405130"/>
                    </a:cubicBezTo>
                    <a:cubicBezTo>
                      <a:pt x="698500" y="412750"/>
                      <a:pt x="671830" y="424180"/>
                      <a:pt x="643890" y="431800"/>
                    </a:cubicBezTo>
                    <a:cubicBezTo>
                      <a:pt x="614680" y="439420"/>
                      <a:pt x="584200" y="444500"/>
                      <a:pt x="556260" y="452120"/>
                    </a:cubicBezTo>
                    <a:cubicBezTo>
                      <a:pt x="529590" y="459740"/>
                      <a:pt x="504190" y="469900"/>
                      <a:pt x="477520" y="474980"/>
                    </a:cubicBezTo>
                    <a:cubicBezTo>
                      <a:pt x="450850" y="480060"/>
                      <a:pt x="424180" y="480060"/>
                      <a:pt x="397510" y="480060"/>
                    </a:cubicBezTo>
                    <a:cubicBezTo>
                      <a:pt x="369570" y="480060"/>
                      <a:pt x="340360" y="476250"/>
                      <a:pt x="312420" y="472440"/>
                    </a:cubicBezTo>
                    <a:cubicBezTo>
                      <a:pt x="285750" y="468630"/>
                      <a:pt x="260350" y="462280"/>
                      <a:pt x="233680" y="459740"/>
                    </a:cubicBezTo>
                    <a:cubicBezTo>
                      <a:pt x="207010" y="457200"/>
                      <a:pt x="177800" y="458470"/>
                      <a:pt x="151130" y="454660"/>
                    </a:cubicBezTo>
                    <a:cubicBezTo>
                      <a:pt x="124460" y="450850"/>
                      <a:pt x="93980" y="452120"/>
                      <a:pt x="71120" y="439420"/>
                    </a:cubicBezTo>
                    <a:cubicBezTo>
                      <a:pt x="48260" y="426720"/>
                      <a:pt x="24130" y="403860"/>
                      <a:pt x="12700" y="381000"/>
                    </a:cubicBezTo>
                    <a:cubicBezTo>
                      <a:pt x="1270" y="358140"/>
                      <a:pt x="0" y="327660"/>
                      <a:pt x="2540" y="300990"/>
                    </a:cubicBezTo>
                    <a:cubicBezTo>
                      <a:pt x="6350" y="274320"/>
                      <a:pt x="15240" y="242570"/>
                      <a:pt x="33020" y="220980"/>
                    </a:cubicBezTo>
                    <a:cubicBezTo>
                      <a:pt x="50800" y="199390"/>
                      <a:pt x="81280" y="182880"/>
                      <a:pt x="110490" y="173990"/>
                    </a:cubicBezTo>
                    <a:cubicBezTo>
                      <a:pt x="140970" y="163830"/>
                      <a:pt x="180340" y="168910"/>
                      <a:pt x="212090" y="167640"/>
                    </a:cubicBezTo>
                    <a:cubicBezTo>
                      <a:pt x="240030" y="166370"/>
                      <a:pt x="264160" y="168910"/>
                      <a:pt x="290830" y="166370"/>
                    </a:cubicBezTo>
                    <a:cubicBezTo>
                      <a:pt x="316230" y="163830"/>
                      <a:pt x="342900" y="161290"/>
                      <a:pt x="368300" y="156210"/>
                    </a:cubicBezTo>
                    <a:cubicBezTo>
                      <a:pt x="396240" y="149860"/>
                      <a:pt x="424180" y="137160"/>
                      <a:pt x="450850" y="130810"/>
                    </a:cubicBezTo>
                    <a:cubicBezTo>
                      <a:pt x="476250" y="125730"/>
                      <a:pt x="501650" y="123190"/>
                      <a:pt x="527050" y="120650"/>
                    </a:cubicBezTo>
                    <a:cubicBezTo>
                      <a:pt x="553720" y="118110"/>
                      <a:pt x="579120" y="119380"/>
                      <a:pt x="607060" y="119380"/>
                    </a:cubicBezTo>
                    <a:cubicBezTo>
                      <a:pt x="636270" y="119380"/>
                      <a:pt x="668020" y="119380"/>
                      <a:pt x="699770" y="119380"/>
                    </a:cubicBezTo>
                    <a:cubicBezTo>
                      <a:pt x="734060" y="119380"/>
                      <a:pt x="774700" y="118110"/>
                      <a:pt x="807720" y="116840"/>
                    </a:cubicBezTo>
                    <a:cubicBezTo>
                      <a:pt x="835660" y="115570"/>
                      <a:pt x="855980" y="114300"/>
                      <a:pt x="883920" y="111760"/>
                    </a:cubicBezTo>
                    <a:cubicBezTo>
                      <a:pt x="916940" y="109220"/>
                      <a:pt x="958850" y="101600"/>
                      <a:pt x="993140" y="99060"/>
                    </a:cubicBezTo>
                    <a:cubicBezTo>
                      <a:pt x="1024890" y="96520"/>
                      <a:pt x="1055370" y="100330"/>
                      <a:pt x="1084580" y="96520"/>
                    </a:cubicBezTo>
                    <a:cubicBezTo>
                      <a:pt x="1113790" y="92710"/>
                      <a:pt x="1141730" y="85090"/>
                      <a:pt x="1169670" y="80010"/>
                    </a:cubicBezTo>
                    <a:cubicBezTo>
                      <a:pt x="1197610" y="74930"/>
                      <a:pt x="1226820" y="67310"/>
                      <a:pt x="1254760" y="63500"/>
                    </a:cubicBezTo>
                    <a:cubicBezTo>
                      <a:pt x="1282700" y="59690"/>
                      <a:pt x="1309370" y="60960"/>
                      <a:pt x="1338580" y="59690"/>
                    </a:cubicBezTo>
                    <a:cubicBezTo>
                      <a:pt x="1369060" y="58420"/>
                      <a:pt x="1399540" y="57150"/>
                      <a:pt x="1433830" y="55880"/>
                    </a:cubicBezTo>
                    <a:cubicBezTo>
                      <a:pt x="1473200" y="54610"/>
                      <a:pt x="1520190" y="53340"/>
                      <a:pt x="1559560" y="50800"/>
                    </a:cubicBezTo>
                    <a:cubicBezTo>
                      <a:pt x="1593850" y="48260"/>
                      <a:pt x="1621790" y="44450"/>
                      <a:pt x="1654810" y="40640"/>
                    </a:cubicBezTo>
                    <a:cubicBezTo>
                      <a:pt x="1691640" y="36830"/>
                      <a:pt x="1728470" y="30480"/>
                      <a:pt x="1769110" y="27940"/>
                    </a:cubicBezTo>
                    <a:cubicBezTo>
                      <a:pt x="1814830" y="25400"/>
                      <a:pt x="1875790" y="30480"/>
                      <a:pt x="1917700" y="26670"/>
                    </a:cubicBezTo>
                    <a:cubicBezTo>
                      <a:pt x="1948180" y="22860"/>
                      <a:pt x="1969770" y="13970"/>
                      <a:pt x="1997710" y="10160"/>
                    </a:cubicBezTo>
                    <a:cubicBezTo>
                      <a:pt x="2026920" y="6350"/>
                      <a:pt x="2057400" y="2540"/>
                      <a:pt x="2086610" y="1270"/>
                    </a:cubicBezTo>
                    <a:cubicBezTo>
                      <a:pt x="2114550" y="0"/>
                      <a:pt x="2138680" y="3810"/>
                      <a:pt x="2166620" y="5080"/>
                    </a:cubicBezTo>
                    <a:cubicBezTo>
                      <a:pt x="2195830" y="6350"/>
                      <a:pt x="2228850" y="6350"/>
                      <a:pt x="2259330" y="7620"/>
                    </a:cubicBezTo>
                    <a:cubicBezTo>
                      <a:pt x="2289810" y="8890"/>
                      <a:pt x="2317750" y="10160"/>
                      <a:pt x="2350770" y="10160"/>
                    </a:cubicBezTo>
                    <a:cubicBezTo>
                      <a:pt x="2387600" y="11430"/>
                      <a:pt x="2430780" y="11430"/>
                      <a:pt x="2471420" y="11430"/>
                    </a:cubicBezTo>
                    <a:cubicBezTo>
                      <a:pt x="2512060" y="11430"/>
                      <a:pt x="2555240" y="11430"/>
                      <a:pt x="2595880" y="12700"/>
                    </a:cubicBezTo>
                    <a:cubicBezTo>
                      <a:pt x="2636520" y="12700"/>
                      <a:pt x="2677160" y="15240"/>
                      <a:pt x="2716530" y="15240"/>
                    </a:cubicBezTo>
                    <a:cubicBezTo>
                      <a:pt x="2755900" y="15240"/>
                      <a:pt x="2811780" y="8890"/>
                      <a:pt x="2834640" y="10160"/>
                    </a:cubicBezTo>
                    <a:cubicBezTo>
                      <a:pt x="2843530" y="10160"/>
                      <a:pt x="2847340" y="11430"/>
                      <a:pt x="2853690" y="12700"/>
                    </a:cubicBezTo>
                    <a:cubicBezTo>
                      <a:pt x="2860040" y="13970"/>
                      <a:pt x="2865120" y="16510"/>
                      <a:pt x="2870200" y="19050"/>
                    </a:cubicBezTo>
                    <a:cubicBezTo>
                      <a:pt x="2875280" y="21590"/>
                      <a:pt x="2881630" y="25400"/>
                      <a:pt x="2886710" y="29210"/>
                    </a:cubicBezTo>
                    <a:cubicBezTo>
                      <a:pt x="2891790" y="33020"/>
                      <a:pt x="2894330" y="38100"/>
                      <a:pt x="2898140" y="43180"/>
                    </a:cubicBezTo>
                    <a:cubicBezTo>
                      <a:pt x="2901950" y="48260"/>
                      <a:pt x="2904490" y="54610"/>
                      <a:pt x="2907030" y="60960"/>
                    </a:cubicBezTo>
                    <a:cubicBezTo>
                      <a:pt x="2909570" y="67310"/>
                      <a:pt x="2910840" y="72390"/>
                      <a:pt x="2912110" y="78740"/>
                    </a:cubicBezTo>
                    <a:cubicBezTo>
                      <a:pt x="2913380" y="85090"/>
                      <a:pt x="2913380" y="91440"/>
                      <a:pt x="2912110" y="97790"/>
                    </a:cubicBezTo>
                    <a:cubicBezTo>
                      <a:pt x="2910840" y="104140"/>
                      <a:pt x="2909570" y="110490"/>
                      <a:pt x="2907030" y="115570"/>
                    </a:cubicBezTo>
                    <a:cubicBezTo>
                      <a:pt x="2904490" y="121920"/>
                      <a:pt x="2901950" y="127000"/>
                      <a:pt x="2898140" y="132080"/>
                    </a:cubicBezTo>
                    <a:cubicBezTo>
                      <a:pt x="2894330" y="137160"/>
                      <a:pt x="2891790" y="142240"/>
                      <a:pt x="2886710" y="146050"/>
                    </a:cubicBezTo>
                    <a:cubicBezTo>
                      <a:pt x="2881630" y="149860"/>
                      <a:pt x="2875280" y="154940"/>
                      <a:pt x="2870200" y="157480"/>
                    </a:cubicBezTo>
                    <a:cubicBezTo>
                      <a:pt x="2865120" y="160020"/>
                      <a:pt x="2860040" y="162560"/>
                      <a:pt x="2853690" y="163830"/>
                    </a:cubicBezTo>
                    <a:cubicBezTo>
                      <a:pt x="2847340" y="165100"/>
                      <a:pt x="2834640" y="166370"/>
                      <a:pt x="2834640" y="16637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7B02A745-AC35-11BC-F6F8-055971467E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791200" y="2220136"/>
            <a:ext cx="7213402" cy="7625420"/>
            <a:chOff x="-1558131" y="-113818"/>
            <a:chExt cx="9617870" cy="10167227"/>
          </a:xfrm>
        </p:grpSpPr>
        <p:sp>
          <p:nvSpPr>
            <p:cNvPr id="4" name="TextBox 4"/>
            <p:cNvSpPr txBox="1"/>
            <p:nvPr/>
          </p:nvSpPr>
          <p:spPr>
            <a:xfrm>
              <a:off x="-1558131" y="-113818"/>
              <a:ext cx="96178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7805102" y="9522023"/>
            <a:ext cx="21297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7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7C2533-4E31-28B4-ED15-7FD102C8D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13" name="Freeform 8">
            <a:extLst>
              <a:ext uri="{FF2B5EF4-FFF2-40B4-BE49-F238E27FC236}">
                <a16:creationId xmlns:a16="http://schemas.microsoft.com/office/drawing/2014/main" id="{40265FBD-5184-7A17-EEE2-ADDD493089F0}"/>
              </a:ext>
            </a:extLst>
          </p:cNvPr>
          <p:cNvSpPr/>
          <p:nvPr/>
        </p:nvSpPr>
        <p:spPr>
          <a:xfrm>
            <a:off x="990600" y="3924300"/>
            <a:ext cx="7213401" cy="5113786"/>
          </a:xfrm>
          <a:custGeom>
            <a:avLst/>
            <a:gdLst/>
            <a:ahLst/>
            <a:cxnLst/>
            <a:rect l="l" t="t" r="r" b="b"/>
            <a:pathLst>
              <a:path w="6404803" h="4267200">
                <a:moveTo>
                  <a:pt x="0" y="0"/>
                </a:moveTo>
                <a:lnTo>
                  <a:pt x="6404803" y="0"/>
                </a:lnTo>
                <a:lnTo>
                  <a:pt x="6404803" y="4267200"/>
                </a:lnTo>
                <a:lnTo>
                  <a:pt x="0" y="426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7F539EB-5D81-67EE-5370-CD93720BCD31}"/>
              </a:ext>
            </a:extLst>
          </p:cNvPr>
          <p:cNvGrpSpPr/>
          <p:nvPr/>
        </p:nvGrpSpPr>
        <p:grpSpPr>
          <a:xfrm>
            <a:off x="9969204" y="3893397"/>
            <a:ext cx="7213401" cy="5113786"/>
            <a:chOff x="9969204" y="3893397"/>
            <a:chExt cx="7213401" cy="5113786"/>
          </a:xfrm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9F2BB4FB-8D03-6451-58F7-81B54276AAB2}"/>
                </a:ext>
              </a:extLst>
            </p:cNvPr>
            <p:cNvSpPr/>
            <p:nvPr/>
          </p:nvSpPr>
          <p:spPr>
            <a:xfrm>
              <a:off x="9969204" y="3893397"/>
              <a:ext cx="7213401" cy="5113786"/>
            </a:xfrm>
            <a:custGeom>
              <a:avLst/>
              <a:gdLst/>
              <a:ahLst/>
              <a:cxnLst/>
              <a:rect l="l" t="t" r="r" b="b"/>
              <a:pathLst>
                <a:path w="6404803" h="4267200">
                  <a:moveTo>
                    <a:pt x="0" y="0"/>
                  </a:moveTo>
                  <a:lnTo>
                    <a:pt x="6404803" y="0"/>
                  </a:lnTo>
                  <a:lnTo>
                    <a:pt x="6404803" y="4267200"/>
                  </a:lnTo>
                  <a:lnTo>
                    <a:pt x="0" y="42672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effectLst>
              <a:softEdge rad="25400"/>
            </a:effectLst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E92F5878-566D-BA97-5418-436F8FAFB280}"/>
                </a:ext>
              </a:extLst>
            </p:cNvPr>
            <p:cNvSpPr/>
            <p:nvPr/>
          </p:nvSpPr>
          <p:spPr>
            <a:xfrm>
              <a:off x="12224975" y="6809268"/>
              <a:ext cx="941875" cy="1802378"/>
            </a:xfrm>
            <a:custGeom>
              <a:avLst/>
              <a:gdLst/>
              <a:ahLst/>
              <a:cxnLst/>
              <a:rect l="l" t="t" r="r" b="b"/>
              <a:pathLst>
                <a:path w="711760" h="1542146">
                  <a:moveTo>
                    <a:pt x="0" y="0"/>
                  </a:moveTo>
                  <a:lnTo>
                    <a:pt x="711759" y="0"/>
                  </a:lnTo>
                  <a:lnTo>
                    <a:pt x="711759" y="1542146"/>
                  </a:lnTo>
                  <a:lnTo>
                    <a:pt x="0" y="15421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71335" t="-288543" r="-738313" b="-75673"/>
              </a:stretch>
            </a:blipFill>
            <a:effectLst>
              <a:softEdge rad="25400"/>
            </a:effec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6629400" y="2233344"/>
            <a:ext cx="5460802" cy="7612212"/>
            <a:chOff x="-440531" y="-96206"/>
            <a:chExt cx="7281070" cy="10149615"/>
          </a:xfrm>
        </p:grpSpPr>
        <p:sp>
          <p:nvSpPr>
            <p:cNvPr id="4" name="TextBox 4"/>
            <p:cNvSpPr txBox="1"/>
            <p:nvPr/>
          </p:nvSpPr>
          <p:spPr>
            <a:xfrm>
              <a:off x="-440531" y="-96206"/>
              <a:ext cx="72810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7781178" y="9522023"/>
            <a:ext cx="26082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8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056E1BC-C55A-4A8A-97C0-B2244CFE16DD}"/>
              </a:ext>
            </a:extLst>
          </p:cNvPr>
          <p:cNvSpPr/>
          <p:nvPr/>
        </p:nvSpPr>
        <p:spPr>
          <a:xfrm>
            <a:off x="662289" y="3663803"/>
            <a:ext cx="7754841" cy="5594498"/>
          </a:xfrm>
          <a:custGeom>
            <a:avLst/>
            <a:gdLst/>
            <a:ahLst/>
            <a:cxnLst/>
            <a:rect l="l" t="t" r="r" b="b"/>
            <a:pathLst>
              <a:path w="7412595" h="4938641">
                <a:moveTo>
                  <a:pt x="0" y="0"/>
                </a:moveTo>
                <a:lnTo>
                  <a:pt x="7412595" y="0"/>
                </a:lnTo>
                <a:lnTo>
                  <a:pt x="7412595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FB731E09-A5A3-52B1-FEE3-E2B945DF484A}"/>
              </a:ext>
            </a:extLst>
          </p:cNvPr>
          <p:cNvSpPr/>
          <p:nvPr/>
        </p:nvSpPr>
        <p:spPr>
          <a:xfrm>
            <a:off x="1981200" y="7054457"/>
            <a:ext cx="1774215" cy="1813069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3" y="0"/>
                </a:lnTo>
                <a:lnTo>
                  <a:pt x="1695913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4119A290-2635-E7E6-6BC8-847C75CE2136}"/>
              </a:ext>
            </a:extLst>
          </p:cNvPr>
          <p:cNvSpPr/>
          <p:nvPr/>
        </p:nvSpPr>
        <p:spPr>
          <a:xfrm>
            <a:off x="9832771" y="3646104"/>
            <a:ext cx="7769417" cy="5594498"/>
          </a:xfrm>
          <a:custGeom>
            <a:avLst/>
            <a:gdLst/>
            <a:ahLst/>
            <a:cxnLst/>
            <a:rect l="l" t="t" r="r" b="b"/>
            <a:pathLst>
              <a:path w="7426528" h="4938641">
                <a:moveTo>
                  <a:pt x="0" y="0"/>
                </a:moveTo>
                <a:lnTo>
                  <a:pt x="7426528" y="0"/>
                </a:lnTo>
                <a:lnTo>
                  <a:pt x="7426528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1">
            <a:extLst>
              <a:ext uri="{FF2B5EF4-FFF2-40B4-BE49-F238E27FC236}">
                <a16:creationId xmlns:a16="http://schemas.microsoft.com/office/drawing/2014/main" id="{661C08DC-BB27-488A-C148-B1F4FBEC35AF}"/>
              </a:ext>
            </a:extLst>
          </p:cNvPr>
          <p:cNvSpPr/>
          <p:nvPr/>
        </p:nvSpPr>
        <p:spPr>
          <a:xfrm>
            <a:off x="11328202" y="7054458"/>
            <a:ext cx="1774215" cy="1813069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2" y="0"/>
                </a:lnTo>
                <a:lnTo>
                  <a:pt x="1695912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2724196-6AE4-F0EA-F455-409CBCBAC9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43270" y="2060181"/>
            <a:ext cx="5601460" cy="7923931"/>
          </a:xfrm>
          <a:custGeom>
            <a:avLst/>
            <a:gdLst/>
            <a:ahLst/>
            <a:cxnLst/>
            <a:rect l="l" t="t" r="r" b="b"/>
            <a:pathLst>
              <a:path w="5601460" h="7923931">
                <a:moveTo>
                  <a:pt x="0" y="0"/>
                </a:moveTo>
                <a:lnTo>
                  <a:pt x="5601460" y="0"/>
                </a:lnTo>
                <a:lnTo>
                  <a:pt x="5601460" y="7923931"/>
                </a:lnTo>
                <a:lnTo>
                  <a:pt x="0" y="79239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1.3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72843" y="9522023"/>
            <a:ext cx="27749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28D4D4-E481-B93D-2CE5-61ACE7588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8AF5F149A874193A701390482A4F7" ma:contentTypeVersion="21" ma:contentTypeDescription="Create a new document." ma:contentTypeScope="" ma:versionID="1db8f6a25d14a30f0679a56d1307ef4e">
  <xsd:schema xmlns:xsd="http://www.w3.org/2001/XMLSchema" xmlns:xs="http://www.w3.org/2001/XMLSchema" xmlns:p="http://schemas.microsoft.com/office/2006/metadata/properties" xmlns:ns2="8614494d-b474-4181-8f39-eca57e2e9d78" xmlns:ns3="d48b57fa-6a1e-44fa-835d-ed1f977cc79b" targetNamespace="http://schemas.microsoft.com/office/2006/metadata/properties" ma:root="true" ma:fieldsID="2dddb56e415c374d333dfb867c50b404" ns2:_="" ns3:_="">
    <xsd:import namespace="8614494d-b474-4181-8f39-eca57e2e9d78"/>
    <xsd:import namespace="d48b57fa-6a1e-44fa-835d-ed1f977cc7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4494d-b474-4181-8f39-eca57e2e9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d4df0dc-44d8-47fe-b539-696e2d2c1e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8b57fa-6a1e-44fa-835d-ed1f977cc79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beefd17-ed70-436e-ad98-7f06944d456d}" ma:internalName="TaxCatchAll" ma:showField="CatchAllData" ma:web="d48b57fa-6a1e-44fa-835d-ed1f977cc7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48b57fa-6a1e-44fa-835d-ed1f977cc79b" xsi:nil="true"/>
    <lcf76f155ced4ddcb4097134ff3c332f xmlns="8614494d-b474-4181-8f39-eca57e2e9d7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4450F8D-B2CC-46D3-8C47-50F09A8156C1}"/>
</file>

<file path=customXml/itemProps2.xml><?xml version="1.0" encoding="utf-8"?>
<ds:datastoreItem xmlns:ds="http://schemas.openxmlformats.org/officeDocument/2006/customXml" ds:itemID="{DD6E2555-23FA-4C30-A01C-611E7FA8AD4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7A2986-E810-47C3-B527-3807A7F79273}"/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833</Words>
  <Application>Microsoft Office PowerPoint</Application>
  <PresentationFormat>Custom</PresentationFormat>
  <Paragraphs>159</Paragraphs>
  <Slides>59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70" baseType="lpstr">
      <vt:lpstr>Garet ExtraBold</vt:lpstr>
      <vt:lpstr>Canva Student Font</vt:lpstr>
      <vt:lpstr>Benedict</vt:lpstr>
      <vt:lpstr>Canva Sans Bold</vt:lpstr>
      <vt:lpstr>Garet ExtraBold Bold</vt:lpstr>
      <vt:lpstr>Bebas Neue Bold</vt:lpstr>
      <vt:lpstr>Canva Sans</vt:lpstr>
      <vt:lpstr>Arial</vt:lpstr>
      <vt:lpstr>Calibri</vt:lpstr>
      <vt:lpstr>Carlsons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First Aid</dc:title>
  <dc:creator>Grinkeviciute, Erika /BDF BHX</dc:creator>
  <cp:lastModifiedBy>Grinkeviciute, Erika /BDF BHX</cp:lastModifiedBy>
  <cp:revision>4</cp:revision>
  <dcterms:created xsi:type="dcterms:W3CDTF">2006-08-16T00:00:00Z</dcterms:created>
  <dcterms:modified xsi:type="dcterms:W3CDTF">2025-04-11T12:33:41Z</dcterms:modified>
  <dc:identifier>DAFrAE-CU7I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0x0101009648AF5F149A874193A701390482A4F7</vt:lpwstr>
  </property>
</Properties>
</file>